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302" r:id="rId5"/>
    <p:sldId id="305" r:id="rId6"/>
    <p:sldId id="300" r:id="rId7"/>
    <p:sldId id="303" r:id="rId8"/>
    <p:sldId id="304" r:id="rId9"/>
    <p:sldId id="309" r:id="rId10"/>
    <p:sldId id="307" r:id="rId11"/>
    <p:sldId id="306" r:id="rId12"/>
    <p:sldId id="30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F8E846-BE8F-2C16-BF8F-4A09A749A136}" name="Prince, Bethany" initials="PB" userId="S::prince@gonzaga.edu::6e90a39b-d17a-4130-8784-63db1c65837d" providerId="AD"/>
  <p188:author id="{9AC173B7-9686-7522-DAD1-90FE3AD17C82}" name="Sonntag, David" initials="SD" userId="S::sonntagd@gonzaga.edu::9b8a14e1-40c6-4e62-9fa2-0dc0ec5594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D41728-B422-4D66-9183-3095BAB42B6A}" v="37" dt="2025-10-07T23:12:54.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Maccarone" userId="31b1fa8d-2a62-4769-ac01-4cecaf7f0c5b" providerId="ADAL" clId="{7AD41728-B422-4D66-9183-3095BAB42B6A}"/>
    <pc:docChg chg="undo custSel delSld modSld sldOrd">
      <pc:chgData name="Ellen Maccarone" userId="31b1fa8d-2a62-4769-ac01-4cecaf7f0c5b" providerId="ADAL" clId="{7AD41728-B422-4D66-9183-3095BAB42B6A}" dt="2025-10-07T23:14:19.519" v="4664" actId="20577"/>
      <pc:docMkLst>
        <pc:docMk/>
      </pc:docMkLst>
      <pc:sldChg chg="del ord">
        <pc:chgData name="Ellen Maccarone" userId="31b1fa8d-2a62-4769-ac01-4cecaf7f0c5b" providerId="ADAL" clId="{7AD41728-B422-4D66-9183-3095BAB42B6A}" dt="2025-10-07T22:57:58.454" v="3615" actId="2696"/>
        <pc:sldMkLst>
          <pc:docMk/>
          <pc:sldMk cId="716781849" sldId="257"/>
        </pc:sldMkLst>
      </pc:sldChg>
      <pc:sldChg chg="del">
        <pc:chgData name="Ellen Maccarone" userId="31b1fa8d-2a62-4769-ac01-4cecaf7f0c5b" providerId="ADAL" clId="{7AD41728-B422-4D66-9183-3095BAB42B6A}" dt="2025-10-07T22:58:00.954" v="3616" actId="2696"/>
        <pc:sldMkLst>
          <pc:docMk/>
          <pc:sldMk cId="375347818" sldId="258"/>
        </pc:sldMkLst>
      </pc:sldChg>
      <pc:sldChg chg="del">
        <pc:chgData name="Ellen Maccarone" userId="31b1fa8d-2a62-4769-ac01-4cecaf7f0c5b" providerId="ADAL" clId="{7AD41728-B422-4D66-9183-3095BAB42B6A}" dt="2025-10-07T22:58:03.782" v="3617" actId="2696"/>
        <pc:sldMkLst>
          <pc:docMk/>
          <pc:sldMk cId="1497966085" sldId="291"/>
        </pc:sldMkLst>
      </pc:sldChg>
      <pc:sldChg chg="del">
        <pc:chgData name="Ellen Maccarone" userId="31b1fa8d-2a62-4769-ac01-4cecaf7f0c5b" providerId="ADAL" clId="{7AD41728-B422-4D66-9183-3095BAB42B6A}" dt="2025-10-07T22:58:06.848" v="3618" actId="2696"/>
        <pc:sldMkLst>
          <pc:docMk/>
          <pc:sldMk cId="3383599854" sldId="292"/>
        </pc:sldMkLst>
      </pc:sldChg>
      <pc:sldChg chg="del">
        <pc:chgData name="Ellen Maccarone" userId="31b1fa8d-2a62-4769-ac01-4cecaf7f0c5b" providerId="ADAL" clId="{7AD41728-B422-4D66-9183-3095BAB42B6A}" dt="2025-10-07T22:58:08.985" v="3619" actId="2696"/>
        <pc:sldMkLst>
          <pc:docMk/>
          <pc:sldMk cId="1919644801" sldId="297"/>
        </pc:sldMkLst>
      </pc:sldChg>
      <pc:sldChg chg="del">
        <pc:chgData name="Ellen Maccarone" userId="31b1fa8d-2a62-4769-ac01-4cecaf7f0c5b" providerId="ADAL" clId="{7AD41728-B422-4D66-9183-3095BAB42B6A}" dt="2025-10-07T22:58:16.911" v="3620" actId="2696"/>
        <pc:sldMkLst>
          <pc:docMk/>
          <pc:sldMk cId="4289727162" sldId="298"/>
        </pc:sldMkLst>
      </pc:sldChg>
      <pc:sldChg chg="del">
        <pc:chgData name="Ellen Maccarone" userId="31b1fa8d-2a62-4769-ac01-4cecaf7f0c5b" providerId="ADAL" clId="{7AD41728-B422-4D66-9183-3095BAB42B6A}" dt="2025-10-07T22:58:18.971" v="3621" actId="2696"/>
        <pc:sldMkLst>
          <pc:docMk/>
          <pc:sldMk cId="2207728201" sldId="299"/>
        </pc:sldMkLst>
      </pc:sldChg>
      <pc:sldChg chg="modSp mod ord">
        <pc:chgData name="Ellen Maccarone" userId="31b1fa8d-2a62-4769-ac01-4cecaf7f0c5b" providerId="ADAL" clId="{7AD41728-B422-4D66-9183-3095BAB42B6A}" dt="2025-10-07T22:57:15.955" v="3603" actId="5793"/>
        <pc:sldMkLst>
          <pc:docMk/>
          <pc:sldMk cId="1110272915" sldId="300"/>
        </pc:sldMkLst>
        <pc:spChg chg="mod">
          <ac:chgData name="Ellen Maccarone" userId="31b1fa8d-2a62-4769-ac01-4cecaf7f0c5b" providerId="ADAL" clId="{7AD41728-B422-4D66-9183-3095BAB42B6A}" dt="2025-10-07T21:18:31.272" v="125" actId="20577"/>
          <ac:spMkLst>
            <pc:docMk/>
            <pc:sldMk cId="1110272915" sldId="300"/>
            <ac:spMk id="11" creationId="{232875BB-53EB-193B-F198-7B723CC0EAF6}"/>
          </ac:spMkLst>
        </pc:spChg>
        <pc:spChg chg="mod">
          <ac:chgData name="Ellen Maccarone" userId="31b1fa8d-2a62-4769-ac01-4cecaf7f0c5b" providerId="ADAL" clId="{7AD41728-B422-4D66-9183-3095BAB42B6A}" dt="2025-10-07T22:57:15.955" v="3603" actId="5793"/>
          <ac:spMkLst>
            <pc:docMk/>
            <pc:sldMk cId="1110272915" sldId="300"/>
            <ac:spMk id="12" creationId="{DB23B884-BE3F-638A-B17C-DFA2D6E02C38}"/>
          </ac:spMkLst>
        </pc:spChg>
      </pc:sldChg>
      <pc:sldChg chg="modSp del mod ord">
        <pc:chgData name="Ellen Maccarone" userId="31b1fa8d-2a62-4769-ac01-4cecaf7f0c5b" providerId="ADAL" clId="{7AD41728-B422-4D66-9183-3095BAB42B6A}" dt="2025-10-07T21:19:00.825" v="149" actId="2696"/>
        <pc:sldMkLst>
          <pc:docMk/>
          <pc:sldMk cId="1447802202" sldId="301"/>
        </pc:sldMkLst>
        <pc:spChg chg="mod">
          <ac:chgData name="Ellen Maccarone" userId="31b1fa8d-2a62-4769-ac01-4cecaf7f0c5b" providerId="ADAL" clId="{7AD41728-B422-4D66-9183-3095BAB42B6A}" dt="2025-10-07T21:18:21.227" v="97" actId="20577"/>
          <ac:spMkLst>
            <pc:docMk/>
            <pc:sldMk cId="1447802202" sldId="301"/>
            <ac:spMk id="7" creationId="{2AE98345-BD96-7BFE-7B7F-00F5DCD1AC60}"/>
          </ac:spMkLst>
        </pc:spChg>
      </pc:sldChg>
      <pc:sldChg chg="modSp mod">
        <pc:chgData name="Ellen Maccarone" userId="31b1fa8d-2a62-4769-ac01-4cecaf7f0c5b" providerId="ADAL" clId="{7AD41728-B422-4D66-9183-3095BAB42B6A}" dt="2025-10-07T21:14:25.828" v="45" actId="20578"/>
        <pc:sldMkLst>
          <pc:docMk/>
          <pc:sldMk cId="2409132825" sldId="302"/>
        </pc:sldMkLst>
        <pc:spChg chg="mod">
          <ac:chgData name="Ellen Maccarone" userId="31b1fa8d-2a62-4769-ac01-4cecaf7f0c5b" providerId="ADAL" clId="{7AD41728-B422-4D66-9183-3095BAB42B6A}" dt="2025-10-07T21:14:09.303" v="44" actId="255"/>
          <ac:spMkLst>
            <pc:docMk/>
            <pc:sldMk cId="2409132825" sldId="302"/>
            <ac:spMk id="7" creationId="{44D991BF-7E8F-8C37-511F-1CE91B9A763F}"/>
          </ac:spMkLst>
        </pc:spChg>
        <pc:spChg chg="mod">
          <ac:chgData name="Ellen Maccarone" userId="31b1fa8d-2a62-4769-ac01-4cecaf7f0c5b" providerId="ADAL" clId="{7AD41728-B422-4D66-9183-3095BAB42B6A}" dt="2025-10-07T21:14:25.828" v="45" actId="20578"/>
          <ac:spMkLst>
            <pc:docMk/>
            <pc:sldMk cId="2409132825" sldId="302"/>
            <ac:spMk id="8" creationId="{C3EB01BC-B2A4-E198-8FE2-6B55C7BBE60A}"/>
          </ac:spMkLst>
        </pc:spChg>
      </pc:sldChg>
      <pc:sldChg chg="modSp mod">
        <pc:chgData name="Ellen Maccarone" userId="31b1fa8d-2a62-4769-ac01-4cecaf7f0c5b" providerId="ADAL" clId="{7AD41728-B422-4D66-9183-3095BAB42B6A}" dt="2025-10-07T22:53:44.961" v="3173" actId="20577"/>
        <pc:sldMkLst>
          <pc:docMk/>
          <pc:sldMk cId="1409200271" sldId="303"/>
        </pc:sldMkLst>
        <pc:spChg chg="mod">
          <ac:chgData name="Ellen Maccarone" userId="31b1fa8d-2a62-4769-ac01-4cecaf7f0c5b" providerId="ADAL" clId="{7AD41728-B422-4D66-9183-3095BAB42B6A}" dt="2025-10-07T21:18:40.959" v="146" actId="20577"/>
          <ac:spMkLst>
            <pc:docMk/>
            <pc:sldMk cId="1409200271" sldId="303"/>
            <ac:spMk id="7" creationId="{82A5B7D1-F4F2-CC3C-DDAE-7E656719BDB1}"/>
          </ac:spMkLst>
        </pc:spChg>
        <pc:spChg chg="mod">
          <ac:chgData name="Ellen Maccarone" userId="31b1fa8d-2a62-4769-ac01-4cecaf7f0c5b" providerId="ADAL" clId="{7AD41728-B422-4D66-9183-3095BAB42B6A}" dt="2025-10-07T22:53:44.961" v="3173" actId="20577"/>
          <ac:spMkLst>
            <pc:docMk/>
            <pc:sldMk cId="1409200271" sldId="303"/>
            <ac:spMk id="8" creationId="{3B1A0C0E-4078-1EA2-D8EF-0EFFDFCA2939}"/>
          </ac:spMkLst>
        </pc:spChg>
      </pc:sldChg>
      <pc:sldChg chg="del">
        <pc:chgData name="Ellen Maccarone" userId="31b1fa8d-2a62-4769-ac01-4cecaf7f0c5b" providerId="ADAL" clId="{7AD41728-B422-4D66-9183-3095BAB42B6A}" dt="2025-10-07T21:15:02.629" v="52"/>
        <pc:sldMkLst>
          <pc:docMk/>
          <pc:sldMk cId="4063820706" sldId="303"/>
        </pc:sldMkLst>
      </pc:sldChg>
      <pc:sldChg chg="modSp mod">
        <pc:chgData name="Ellen Maccarone" userId="31b1fa8d-2a62-4769-ac01-4cecaf7f0c5b" providerId="ADAL" clId="{7AD41728-B422-4D66-9183-3095BAB42B6A}" dt="2025-10-07T22:50:59.322" v="2843" actId="20577"/>
        <pc:sldMkLst>
          <pc:docMk/>
          <pc:sldMk cId="620871285" sldId="304"/>
        </pc:sldMkLst>
        <pc:spChg chg="mod">
          <ac:chgData name="Ellen Maccarone" userId="31b1fa8d-2a62-4769-ac01-4cecaf7f0c5b" providerId="ADAL" clId="{7AD41728-B422-4D66-9183-3095BAB42B6A}" dt="2025-10-07T21:19:35.580" v="219" actId="20577"/>
          <ac:spMkLst>
            <pc:docMk/>
            <pc:sldMk cId="620871285" sldId="304"/>
            <ac:spMk id="11" creationId="{A834C608-DB19-55E0-DEF2-6794FCC40689}"/>
          </ac:spMkLst>
        </pc:spChg>
        <pc:spChg chg="mod">
          <ac:chgData name="Ellen Maccarone" userId="31b1fa8d-2a62-4769-ac01-4cecaf7f0c5b" providerId="ADAL" clId="{7AD41728-B422-4D66-9183-3095BAB42B6A}" dt="2025-10-07T22:50:59.322" v="2843" actId="20577"/>
          <ac:spMkLst>
            <pc:docMk/>
            <pc:sldMk cId="620871285" sldId="304"/>
            <ac:spMk id="12" creationId="{3F01D4D9-69E5-8DED-A826-54377F36C078}"/>
          </ac:spMkLst>
        </pc:spChg>
      </pc:sldChg>
      <pc:sldChg chg="modSp mod ord">
        <pc:chgData name="Ellen Maccarone" userId="31b1fa8d-2a62-4769-ac01-4cecaf7f0c5b" providerId="ADAL" clId="{7AD41728-B422-4D66-9183-3095BAB42B6A}" dt="2025-10-07T22:41:02.810" v="1979" actId="20577"/>
        <pc:sldMkLst>
          <pc:docMk/>
          <pc:sldMk cId="565786228" sldId="305"/>
        </pc:sldMkLst>
        <pc:spChg chg="mod">
          <ac:chgData name="Ellen Maccarone" userId="31b1fa8d-2a62-4769-ac01-4cecaf7f0c5b" providerId="ADAL" clId="{7AD41728-B422-4D66-9183-3095BAB42B6A}" dt="2025-10-07T21:19:11.275" v="182" actId="20577"/>
          <ac:spMkLst>
            <pc:docMk/>
            <pc:sldMk cId="565786228" sldId="305"/>
            <ac:spMk id="7" creationId="{1E2EE24C-8580-CA15-7ED2-5DFB4A22E529}"/>
          </ac:spMkLst>
        </pc:spChg>
        <pc:spChg chg="mod">
          <ac:chgData name="Ellen Maccarone" userId="31b1fa8d-2a62-4769-ac01-4cecaf7f0c5b" providerId="ADAL" clId="{7AD41728-B422-4D66-9183-3095BAB42B6A}" dt="2025-10-07T22:41:02.810" v="1979" actId="20577"/>
          <ac:spMkLst>
            <pc:docMk/>
            <pc:sldMk cId="565786228" sldId="305"/>
            <ac:spMk id="8" creationId="{50BD0865-1E1A-CCFD-A116-6310F1F2281B}"/>
          </ac:spMkLst>
        </pc:spChg>
      </pc:sldChg>
      <pc:sldChg chg="modSp mod">
        <pc:chgData name="Ellen Maccarone" userId="31b1fa8d-2a62-4769-ac01-4cecaf7f0c5b" providerId="ADAL" clId="{7AD41728-B422-4D66-9183-3095BAB42B6A}" dt="2025-10-07T22:42:39.841" v="2232" actId="20577"/>
        <pc:sldMkLst>
          <pc:docMk/>
          <pc:sldMk cId="3696291741" sldId="306"/>
        </pc:sldMkLst>
        <pc:spChg chg="mod">
          <ac:chgData name="Ellen Maccarone" userId="31b1fa8d-2a62-4769-ac01-4cecaf7f0c5b" providerId="ADAL" clId="{7AD41728-B422-4D66-9183-3095BAB42B6A}" dt="2025-10-07T21:20:13.468" v="291" actId="20577"/>
          <ac:spMkLst>
            <pc:docMk/>
            <pc:sldMk cId="3696291741" sldId="306"/>
            <ac:spMk id="7" creationId="{F34EDB82-0223-D9B3-2DA0-BA23D5C56969}"/>
          </ac:spMkLst>
        </pc:spChg>
        <pc:spChg chg="mod">
          <ac:chgData name="Ellen Maccarone" userId="31b1fa8d-2a62-4769-ac01-4cecaf7f0c5b" providerId="ADAL" clId="{7AD41728-B422-4D66-9183-3095BAB42B6A}" dt="2025-10-07T22:42:39.841" v="2232" actId="20577"/>
          <ac:spMkLst>
            <pc:docMk/>
            <pc:sldMk cId="3696291741" sldId="306"/>
            <ac:spMk id="8" creationId="{443E8468-AD87-5C59-DC5E-7E559B6935D2}"/>
          </ac:spMkLst>
        </pc:spChg>
      </pc:sldChg>
      <pc:sldChg chg="addSp delSp modSp mod">
        <pc:chgData name="Ellen Maccarone" userId="31b1fa8d-2a62-4769-ac01-4cecaf7f0c5b" providerId="ADAL" clId="{7AD41728-B422-4D66-9183-3095BAB42B6A}" dt="2025-10-07T21:32:41.491" v="864" actId="21"/>
        <pc:sldMkLst>
          <pc:docMk/>
          <pc:sldMk cId="1104351391" sldId="307"/>
        </pc:sldMkLst>
        <pc:spChg chg="mod">
          <ac:chgData name="Ellen Maccarone" userId="31b1fa8d-2a62-4769-ac01-4cecaf7f0c5b" providerId="ADAL" clId="{7AD41728-B422-4D66-9183-3095BAB42B6A}" dt="2025-10-07T21:19:56.569" v="254" actId="20577"/>
          <ac:spMkLst>
            <pc:docMk/>
            <pc:sldMk cId="1104351391" sldId="307"/>
            <ac:spMk id="11" creationId="{0BC54076-9A3D-0525-B0CF-60B9E6B66235}"/>
          </ac:spMkLst>
        </pc:spChg>
        <pc:spChg chg="add del mod">
          <ac:chgData name="Ellen Maccarone" userId="31b1fa8d-2a62-4769-ac01-4cecaf7f0c5b" providerId="ADAL" clId="{7AD41728-B422-4D66-9183-3095BAB42B6A}" dt="2025-10-07T21:29:21.081" v="857" actId="5793"/>
          <ac:spMkLst>
            <pc:docMk/>
            <pc:sldMk cId="1104351391" sldId="307"/>
            <ac:spMk id="12" creationId="{D2BBE2A0-BB08-336F-2E32-7AF38D86F7A6}"/>
          </ac:spMkLst>
        </pc:spChg>
        <pc:picChg chg="add mod">
          <ac:chgData name="Ellen Maccarone" userId="31b1fa8d-2a62-4769-ac01-4cecaf7f0c5b" providerId="ADAL" clId="{7AD41728-B422-4D66-9183-3095BAB42B6A}" dt="2025-10-07T21:24:43.961" v="298" actId="931"/>
          <ac:picMkLst>
            <pc:docMk/>
            <pc:sldMk cId="1104351391" sldId="307"/>
            <ac:picMk id="6" creationId="{A4BB8447-52B8-BE15-27FF-6AFEC0C8BA9C}"/>
          </ac:picMkLst>
        </pc:picChg>
        <pc:picChg chg="add del mod">
          <ac:chgData name="Ellen Maccarone" userId="31b1fa8d-2a62-4769-ac01-4cecaf7f0c5b" providerId="ADAL" clId="{7AD41728-B422-4D66-9183-3095BAB42B6A}" dt="2025-10-07T21:31:57.099" v="862" actId="21"/>
          <ac:picMkLst>
            <pc:docMk/>
            <pc:sldMk cId="1104351391" sldId="307"/>
            <ac:picMk id="7" creationId="{3FB25C86-0862-34FE-A99D-26749C236CAD}"/>
          </ac:picMkLst>
        </pc:picChg>
        <pc:picChg chg="add del">
          <ac:chgData name="Ellen Maccarone" userId="31b1fa8d-2a62-4769-ac01-4cecaf7f0c5b" providerId="ADAL" clId="{7AD41728-B422-4D66-9183-3095BAB42B6A}" dt="2025-10-07T21:32:41.491" v="864" actId="21"/>
          <ac:picMkLst>
            <pc:docMk/>
            <pc:sldMk cId="1104351391" sldId="307"/>
            <ac:picMk id="8" creationId="{75810FF9-3A65-D994-2CB4-C6DB3C04B15D}"/>
          </ac:picMkLst>
        </pc:picChg>
      </pc:sldChg>
      <pc:sldChg chg="modSp mod">
        <pc:chgData name="Ellen Maccarone" userId="31b1fa8d-2a62-4769-ac01-4cecaf7f0c5b" providerId="ADAL" clId="{7AD41728-B422-4D66-9183-3095BAB42B6A}" dt="2025-10-07T23:14:19.519" v="4664" actId="20577"/>
        <pc:sldMkLst>
          <pc:docMk/>
          <pc:sldMk cId="2004003588" sldId="308"/>
        </pc:sldMkLst>
        <pc:spChg chg="mod">
          <ac:chgData name="Ellen Maccarone" userId="31b1fa8d-2a62-4769-ac01-4cecaf7f0c5b" providerId="ADAL" clId="{7AD41728-B422-4D66-9183-3095BAB42B6A}" dt="2025-10-07T22:57:31.789" v="3613" actId="20577"/>
          <ac:spMkLst>
            <pc:docMk/>
            <pc:sldMk cId="2004003588" sldId="308"/>
            <ac:spMk id="11" creationId="{BF56D4DF-5CAC-81E7-F772-5FB2917A2811}"/>
          </ac:spMkLst>
        </pc:spChg>
        <pc:spChg chg="mod">
          <ac:chgData name="Ellen Maccarone" userId="31b1fa8d-2a62-4769-ac01-4cecaf7f0c5b" providerId="ADAL" clId="{7AD41728-B422-4D66-9183-3095BAB42B6A}" dt="2025-10-07T23:14:19.519" v="4664" actId="20577"/>
          <ac:spMkLst>
            <pc:docMk/>
            <pc:sldMk cId="2004003588" sldId="308"/>
            <ac:spMk id="12" creationId="{F8921E11-1FD3-D446-F4CA-B6B75A2FD206}"/>
          </ac:spMkLst>
        </pc:spChg>
      </pc:sldChg>
      <pc:sldChg chg="addSp delSp modSp mod">
        <pc:chgData name="Ellen Maccarone" userId="31b1fa8d-2a62-4769-ac01-4cecaf7f0c5b" providerId="ADAL" clId="{7AD41728-B422-4D66-9183-3095BAB42B6A}" dt="2025-10-07T22:37:27.617" v="1658" actId="20577"/>
        <pc:sldMkLst>
          <pc:docMk/>
          <pc:sldMk cId="644131512" sldId="309"/>
        </pc:sldMkLst>
        <pc:spChg chg="mod">
          <ac:chgData name="Ellen Maccarone" userId="31b1fa8d-2a62-4769-ac01-4cecaf7f0c5b" providerId="ADAL" clId="{7AD41728-B422-4D66-9183-3095BAB42B6A}" dt="2025-10-07T21:19:46.637" v="230" actId="27636"/>
          <ac:spMkLst>
            <pc:docMk/>
            <pc:sldMk cId="644131512" sldId="309"/>
            <ac:spMk id="7" creationId="{F49EAD5C-AAC7-A6AB-7D79-1AFBAFDE64EE}"/>
          </ac:spMkLst>
        </pc:spChg>
        <pc:spChg chg="add del mod">
          <ac:chgData name="Ellen Maccarone" userId="31b1fa8d-2a62-4769-ac01-4cecaf7f0c5b" providerId="ADAL" clId="{7AD41728-B422-4D66-9183-3095BAB42B6A}" dt="2025-10-07T22:37:27.617" v="1658" actId="20577"/>
          <ac:spMkLst>
            <pc:docMk/>
            <pc:sldMk cId="644131512" sldId="309"/>
            <ac:spMk id="8" creationId="{E1B8929F-956D-4759-9467-38F4A6117BB0}"/>
          </ac:spMkLst>
        </pc:spChg>
        <pc:picChg chg="add mod">
          <ac:chgData name="Ellen Maccarone" userId="31b1fa8d-2a62-4769-ac01-4cecaf7f0c5b" providerId="ADAL" clId="{7AD41728-B422-4D66-9183-3095BAB42B6A}" dt="2025-10-07T21:23:39.323" v="296" actId="931"/>
          <ac:picMkLst>
            <pc:docMk/>
            <pc:sldMk cId="644131512" sldId="309"/>
            <ac:picMk id="6" creationId="{C8A54990-5A43-5088-F9BE-5E045FF86A6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25FD5-6D6F-4A3F-A65C-13C7DED50B17}" type="datetimeFigureOut">
              <a:rPr lang="en-US" smtClean="0"/>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BA389-B4EA-44D9-A7AA-BA4A69BBA52F}" type="slidenum">
              <a:rPr lang="en-US" smtClean="0"/>
              <a:t>‹#›</a:t>
            </a:fld>
            <a:endParaRPr lang="en-US"/>
          </a:p>
        </p:txBody>
      </p:sp>
    </p:spTree>
    <p:extLst>
      <p:ext uri="{BB962C8B-B14F-4D97-AF65-F5344CB8AC3E}">
        <p14:creationId xmlns:p14="http://schemas.microsoft.com/office/powerpoint/2010/main" val="264958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5A9409-2563-4B5C-9788-0AA763010967}" type="datetime4">
              <a:rPr lang="en-US" smtClean="0"/>
              <a:t>October 7, 2025</a:t>
            </a:fld>
            <a:endParaRPr lang="en-US"/>
          </a:p>
        </p:txBody>
      </p:sp>
      <p:sp>
        <p:nvSpPr>
          <p:cNvPr id="5" name="Footer Placeholder 4"/>
          <p:cNvSpPr>
            <a:spLocks noGrp="1"/>
          </p:cNvSpPr>
          <p:nvPr>
            <p:ph type="ftr" sz="quarter" idx="11"/>
          </p:nvPr>
        </p:nvSpPr>
        <p:spPr/>
        <p:txBody>
          <a:bodyPr/>
          <a:lstStyle/>
          <a:p>
            <a:r>
              <a:rPr lang="en-US"/>
              <a:t>Gonzaga University</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5AB0D6-D4C8-4502-9F92-4AA205697539}" type="datetime4">
              <a:rPr lang="en-US" smtClean="0"/>
              <a:t>October 7, 2025</a:t>
            </a:fld>
            <a:endParaRPr lang="en-US"/>
          </a:p>
        </p:txBody>
      </p:sp>
      <p:sp>
        <p:nvSpPr>
          <p:cNvPr id="5" name="Footer Placeholder 4"/>
          <p:cNvSpPr>
            <a:spLocks noGrp="1"/>
          </p:cNvSpPr>
          <p:nvPr>
            <p:ph type="ftr" sz="quarter" idx="11"/>
          </p:nvPr>
        </p:nvSpPr>
        <p:spPr/>
        <p:txBody>
          <a:bodyPr/>
          <a:lstStyle/>
          <a:p>
            <a:r>
              <a:rPr lang="en-US"/>
              <a:t>Gonzaga University</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E12438-19A2-4B8B-B789-E05B17AC3155}" type="datetime4">
              <a:rPr lang="en-US" smtClean="0"/>
              <a:t>October 7, 2025</a:t>
            </a:fld>
            <a:endParaRPr lang="en-US"/>
          </a:p>
        </p:txBody>
      </p:sp>
      <p:sp>
        <p:nvSpPr>
          <p:cNvPr id="5" name="Footer Placeholder 4"/>
          <p:cNvSpPr>
            <a:spLocks noGrp="1"/>
          </p:cNvSpPr>
          <p:nvPr>
            <p:ph type="ftr" sz="quarter" idx="11"/>
          </p:nvPr>
        </p:nvSpPr>
        <p:spPr/>
        <p:txBody>
          <a:bodyPr/>
          <a:lstStyle/>
          <a:p>
            <a:r>
              <a:rPr lang="en-US"/>
              <a:t>Gonzaga University</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302556-94E6-4D6F-B709-5E35FD7C67C3}" type="datetime4">
              <a:rPr lang="en-US" smtClean="0"/>
              <a:t>October 7, 2025</a:t>
            </a:fld>
            <a:endParaRPr lang="en-US"/>
          </a:p>
        </p:txBody>
      </p:sp>
      <p:sp>
        <p:nvSpPr>
          <p:cNvPr id="5" name="Footer Placeholder 4"/>
          <p:cNvSpPr>
            <a:spLocks noGrp="1"/>
          </p:cNvSpPr>
          <p:nvPr>
            <p:ph type="ftr" sz="quarter" idx="11"/>
          </p:nvPr>
        </p:nvSpPr>
        <p:spPr/>
        <p:txBody>
          <a:bodyPr/>
          <a:lstStyle/>
          <a:p>
            <a:r>
              <a:rPr lang="en-US"/>
              <a:t>Gonzaga University</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8E1C04-7BF8-41C1-BC9F-A18DC499DF92}" type="datetime4">
              <a:rPr lang="en-US" smtClean="0"/>
              <a:t>October 7, 2025</a:t>
            </a:fld>
            <a:endParaRPr lang="en-US"/>
          </a:p>
        </p:txBody>
      </p:sp>
      <p:sp>
        <p:nvSpPr>
          <p:cNvPr id="5" name="Footer Placeholder 4"/>
          <p:cNvSpPr>
            <a:spLocks noGrp="1"/>
          </p:cNvSpPr>
          <p:nvPr>
            <p:ph type="ftr" sz="quarter" idx="11"/>
          </p:nvPr>
        </p:nvSpPr>
        <p:spPr/>
        <p:txBody>
          <a:bodyPr/>
          <a:lstStyle/>
          <a:p>
            <a:r>
              <a:rPr lang="en-US"/>
              <a:t>Gonzaga University</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FF102E-3640-464E-9C0E-60E361563748}" type="datetime4">
              <a:rPr lang="en-US" smtClean="0"/>
              <a:t>October 7, 2025</a:t>
            </a:fld>
            <a:endParaRPr lang="en-US"/>
          </a:p>
        </p:txBody>
      </p:sp>
      <p:sp>
        <p:nvSpPr>
          <p:cNvPr id="6" name="Footer Placeholder 5"/>
          <p:cNvSpPr>
            <a:spLocks noGrp="1"/>
          </p:cNvSpPr>
          <p:nvPr>
            <p:ph type="ftr" sz="quarter" idx="11"/>
          </p:nvPr>
        </p:nvSpPr>
        <p:spPr/>
        <p:txBody>
          <a:bodyPr/>
          <a:lstStyle/>
          <a:p>
            <a:r>
              <a:rPr lang="en-US"/>
              <a:t>Gonzaga University</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5BDE78-435C-4C25-B332-D0EEF1A0DB14}" type="datetime4">
              <a:rPr lang="en-US" smtClean="0"/>
              <a:t>October 7, 2025</a:t>
            </a:fld>
            <a:endParaRPr lang="en-US"/>
          </a:p>
        </p:txBody>
      </p:sp>
      <p:sp>
        <p:nvSpPr>
          <p:cNvPr id="8" name="Footer Placeholder 7"/>
          <p:cNvSpPr>
            <a:spLocks noGrp="1"/>
          </p:cNvSpPr>
          <p:nvPr>
            <p:ph type="ftr" sz="quarter" idx="11"/>
          </p:nvPr>
        </p:nvSpPr>
        <p:spPr/>
        <p:txBody>
          <a:bodyPr/>
          <a:lstStyle/>
          <a:p>
            <a:r>
              <a:rPr lang="en-US"/>
              <a:t>Gonzaga University</a:t>
            </a:r>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9C141C-D6E4-4B0D-B5C2-B550552BC376}" type="datetime4">
              <a:rPr lang="en-US" smtClean="0"/>
              <a:t>October 7, 2025</a:t>
            </a:fld>
            <a:endParaRPr lang="en-US"/>
          </a:p>
        </p:txBody>
      </p:sp>
      <p:sp>
        <p:nvSpPr>
          <p:cNvPr id="4" name="Footer Placeholder 3"/>
          <p:cNvSpPr>
            <a:spLocks noGrp="1"/>
          </p:cNvSpPr>
          <p:nvPr>
            <p:ph type="ftr" sz="quarter" idx="11"/>
          </p:nvPr>
        </p:nvSpPr>
        <p:spPr/>
        <p:txBody>
          <a:bodyPr/>
          <a:lstStyle/>
          <a:p>
            <a:r>
              <a:rPr lang="en-US"/>
              <a:t>Gonzaga University</a:t>
            </a:r>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0F94F2-9CBA-49A9-BB10-0F139CCFE9EC}" type="datetime4">
              <a:rPr lang="en-US" smtClean="0"/>
              <a:t>October 7, 2025</a:t>
            </a:fld>
            <a:endParaRPr lang="en-US"/>
          </a:p>
        </p:txBody>
      </p:sp>
      <p:sp>
        <p:nvSpPr>
          <p:cNvPr id="3" name="Footer Placeholder 2"/>
          <p:cNvSpPr>
            <a:spLocks noGrp="1"/>
          </p:cNvSpPr>
          <p:nvPr>
            <p:ph type="ftr" sz="quarter" idx="11"/>
          </p:nvPr>
        </p:nvSpPr>
        <p:spPr/>
        <p:txBody>
          <a:bodyPr/>
          <a:lstStyle/>
          <a:p>
            <a:r>
              <a:rPr lang="en-US"/>
              <a:t>Gonzaga University</a:t>
            </a:r>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92817D-27A2-40DB-BCB5-CE1C1D254E0F}" type="datetime4">
              <a:rPr lang="en-US" smtClean="0"/>
              <a:t>October 7, 2025</a:t>
            </a:fld>
            <a:endParaRPr lang="en-US"/>
          </a:p>
        </p:txBody>
      </p:sp>
      <p:sp>
        <p:nvSpPr>
          <p:cNvPr id="6" name="Footer Placeholder 5"/>
          <p:cNvSpPr>
            <a:spLocks noGrp="1"/>
          </p:cNvSpPr>
          <p:nvPr>
            <p:ph type="ftr" sz="quarter" idx="11"/>
          </p:nvPr>
        </p:nvSpPr>
        <p:spPr/>
        <p:txBody>
          <a:bodyPr/>
          <a:lstStyle/>
          <a:p>
            <a:r>
              <a:rPr lang="en-US"/>
              <a:t>Gonzaga University</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A2270-AE5E-4490-AEC5-9E0A1465F099}" type="datetime4">
              <a:rPr lang="en-US" smtClean="0"/>
              <a:t>October 7, 2025</a:t>
            </a:fld>
            <a:endParaRPr lang="en-US"/>
          </a:p>
        </p:txBody>
      </p:sp>
      <p:sp>
        <p:nvSpPr>
          <p:cNvPr id="6" name="Footer Placeholder 5"/>
          <p:cNvSpPr>
            <a:spLocks noGrp="1"/>
          </p:cNvSpPr>
          <p:nvPr>
            <p:ph type="ftr" sz="quarter" idx="11"/>
          </p:nvPr>
        </p:nvSpPr>
        <p:spPr/>
        <p:txBody>
          <a:bodyPr/>
          <a:lstStyle/>
          <a:p>
            <a:r>
              <a:rPr lang="en-US"/>
              <a:t>Gonzaga University</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834D55-DDDD-4756-80C0-0AB583E68677}" type="datetime4">
              <a:rPr lang="en-US" smtClean="0"/>
              <a:t>October 7, 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Gonzaga University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nzaga.edu/climate-institute"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y.gonzaga.edu/student-life/community-engagement-service/all-engagement-opportunities/advocacy-programs"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nzaga.edu/about/offices-services/finance-office/socially-responsible-investin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y.gonzaga.edu/campus-resources/offices-services/sustainability/sustainable-purchasing-design-policies"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www.gonzaga.edu/about/sustainability/sustainable-transportation-and-commut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gonzaga.edu/climate-institute/projects/the-cataldo-project"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nzaga.edu/climate-institute/projects/climate-resilience-project"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D991BF-7E8F-8C37-511F-1CE91B9A763F}"/>
              </a:ext>
            </a:extLst>
          </p:cNvPr>
          <p:cNvSpPr>
            <a:spLocks noGrp="1"/>
          </p:cNvSpPr>
          <p:nvPr>
            <p:ph type="ctrTitle"/>
          </p:nvPr>
        </p:nvSpPr>
        <p:spPr>
          <a:xfrm>
            <a:off x="2524125" y="4449881"/>
            <a:ext cx="9144000" cy="1211507"/>
          </a:xfrm>
        </p:spPr>
        <p:txBody>
          <a:bodyPr>
            <a:noAutofit/>
          </a:bodyPr>
          <a:lstStyle/>
          <a:p>
            <a:r>
              <a:rPr lang="en-US" sz="4800">
                <a:solidFill>
                  <a:schemeClr val="bg1"/>
                </a:solidFill>
                <a:latin typeface="Frank Ruhl Libre" pitchFamily="2" charset="-79"/>
                <a:ea typeface="Frank Ruhl Libre" pitchFamily="2" charset="-79"/>
                <a:cs typeface="Frank Ruhl Libre" pitchFamily="2" charset="-79"/>
              </a:rPr>
              <a:t>Laudato Sí Action Platform</a:t>
            </a:r>
          </a:p>
        </p:txBody>
      </p:sp>
      <p:sp>
        <p:nvSpPr>
          <p:cNvPr id="8" name="Subtitle 7">
            <a:extLst>
              <a:ext uri="{FF2B5EF4-FFF2-40B4-BE49-F238E27FC236}">
                <a16:creationId xmlns:a16="http://schemas.microsoft.com/office/drawing/2014/main" id="{C3EB01BC-B2A4-E198-8FE2-6B55C7BBE60A}"/>
              </a:ext>
            </a:extLst>
          </p:cNvPr>
          <p:cNvSpPr>
            <a:spLocks noGrp="1"/>
          </p:cNvSpPr>
          <p:nvPr>
            <p:ph type="subTitle" idx="1"/>
          </p:nvPr>
        </p:nvSpPr>
        <p:spPr>
          <a:xfrm>
            <a:off x="2524125" y="5808844"/>
            <a:ext cx="9144000" cy="598487"/>
          </a:xfrm>
        </p:spPr>
        <p:txBody>
          <a:bodyPr anchor="ctr"/>
          <a:lstStyle/>
          <a:p>
            <a:r>
              <a:rPr lang="en-US">
                <a:solidFill>
                  <a:schemeClr val="bg1"/>
                </a:solidFill>
                <a:latin typeface="Frank Ruhl Libre" pitchFamily="2" charset="-79"/>
                <a:ea typeface="Frank Ruhl Libre" pitchFamily="2" charset="-79"/>
                <a:cs typeface="Frank Ruhl Libre" pitchFamily="2" charset="-79"/>
              </a:rPr>
              <a:t>Reflection 2025</a:t>
            </a:r>
            <a:endParaRPr lang="en-US">
              <a:solidFill>
                <a:schemeClr val="bg1"/>
              </a:solidFill>
              <a:latin typeface="Figtree" pitchFamily="2" charset="0"/>
            </a:endParaRPr>
          </a:p>
        </p:txBody>
      </p:sp>
      <p:pic>
        <p:nvPicPr>
          <p:cNvPr id="10" name="Picture 9" descr="A black and white logo">
            <a:extLst>
              <a:ext uri="{FF2B5EF4-FFF2-40B4-BE49-F238E27FC236}">
                <a16:creationId xmlns:a16="http://schemas.microsoft.com/office/drawing/2014/main" id="{ADCBD46A-77A5-47D1-4978-3CFCA3905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9881"/>
            <a:ext cx="2310591" cy="1791778"/>
          </a:xfrm>
          <a:prstGeom prst="rect">
            <a:avLst/>
          </a:prstGeom>
        </p:spPr>
      </p:pic>
    </p:spTree>
    <p:extLst>
      <p:ext uri="{BB962C8B-B14F-4D97-AF65-F5344CB8AC3E}">
        <p14:creationId xmlns:p14="http://schemas.microsoft.com/office/powerpoint/2010/main" val="240913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BB5A520-F56D-E7E0-3F74-7210A00AFB0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E2EE24C-8580-CA15-7ED2-5DFB4A22E529}"/>
              </a:ext>
            </a:extLst>
          </p:cNvPr>
          <p:cNvSpPr>
            <a:spLocks noGrp="1"/>
          </p:cNvSpPr>
          <p:nvPr>
            <p:ph type="title"/>
          </p:nvPr>
        </p:nvSpPr>
        <p:spPr>
          <a:xfrm>
            <a:off x="838200" y="365126"/>
            <a:ext cx="5257800" cy="996950"/>
          </a:xfrm>
        </p:spPr>
        <p:txBody>
          <a:bodyPr>
            <a:normAutofit fontScale="90000"/>
          </a:bodyPr>
          <a:lstStyle/>
          <a:p>
            <a:r>
              <a:rPr lang="en-US">
                <a:latin typeface="Frank Ruhl Libre" pitchFamily="2" charset="-79"/>
                <a:ea typeface="Frank Ruhl Libre" pitchFamily="2" charset="-79"/>
                <a:cs typeface="Frank Ruhl Libre" pitchFamily="2" charset="-79"/>
              </a:rPr>
              <a:t>Response to the Cry of the Earth</a:t>
            </a:r>
          </a:p>
        </p:txBody>
      </p:sp>
      <p:sp>
        <p:nvSpPr>
          <p:cNvPr id="8" name="Content Placeholder 7">
            <a:extLst>
              <a:ext uri="{FF2B5EF4-FFF2-40B4-BE49-F238E27FC236}">
                <a16:creationId xmlns:a16="http://schemas.microsoft.com/office/drawing/2014/main" id="{50BD0865-1E1A-CCFD-A116-6310F1F2281B}"/>
              </a:ext>
            </a:extLst>
          </p:cNvPr>
          <p:cNvSpPr>
            <a:spLocks noGrp="1"/>
          </p:cNvSpPr>
          <p:nvPr>
            <p:ph idx="1"/>
          </p:nvPr>
        </p:nvSpPr>
        <p:spPr>
          <a:xfrm>
            <a:off x="838200" y="2078181"/>
            <a:ext cx="10515600" cy="4098781"/>
          </a:xfrm>
        </p:spPr>
        <p:txBody>
          <a:bodyPr/>
          <a:lstStyle/>
          <a:p>
            <a:r>
              <a:rPr lang="en-US">
                <a:latin typeface="Figtree" pitchFamily="2" charset="0"/>
              </a:rPr>
              <a:t>Since 2021 Gonzaga’s Institute for Climate, Water, and the Environment has been engaged in campus and community outreach and education on climate and sustainability.  For more information see: </a:t>
            </a:r>
            <a:r>
              <a:rPr lang="en-US">
                <a:latin typeface="Figtree" pitchFamily="2" charset="0"/>
                <a:hlinkClick r:id="rId3"/>
              </a:rPr>
              <a:t>https://www.gonzaga.edu/climate-institute</a:t>
            </a:r>
            <a:r>
              <a:rPr lang="en-US">
                <a:latin typeface="Figtree" pitchFamily="2" charset="0"/>
              </a:rPr>
              <a:t>.</a:t>
            </a:r>
          </a:p>
          <a:p>
            <a:endParaRPr lang="en-US">
              <a:latin typeface="Figtree" pitchFamily="2" charset="0"/>
            </a:endParaRPr>
          </a:p>
        </p:txBody>
      </p:sp>
      <p:sp>
        <p:nvSpPr>
          <p:cNvPr id="2" name="Date Placeholder 1">
            <a:extLst>
              <a:ext uri="{FF2B5EF4-FFF2-40B4-BE49-F238E27FC236}">
                <a16:creationId xmlns:a16="http://schemas.microsoft.com/office/drawing/2014/main" id="{F28A7CB1-5AAE-EEA0-BCD9-7F7E03AEA8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0F94F2-9CBA-49A9-BB10-0F139CCFE9EC}" type="datetime4">
              <a:rPr kumimoji="0" lang="en-US" sz="1200" b="0" i="0" u="none" strike="noStrike" kern="1200" cap="none" spc="0" normalizeH="0" baseline="0" noProof="0" smtClean="0">
                <a:ln>
                  <a:noFill/>
                </a:ln>
                <a:solidFill>
                  <a:srgbClr val="062746">
                    <a:tint val="75000"/>
                  </a:srgbClr>
                </a:solidFill>
                <a:effectLst/>
                <a:uLnTx/>
                <a:uFillTx/>
                <a:latin typeface="Figtree"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October 7, 2025</a:t>
            </a:fld>
            <a:endParaRPr kumimoji="0" lang="en-US" sz="1200" b="0" i="0" u="none" strike="noStrike" kern="1200" cap="none" spc="0" normalizeH="0" baseline="0" noProof="0">
              <a:ln>
                <a:noFill/>
              </a:ln>
              <a:solidFill>
                <a:srgbClr val="062746">
                  <a:tint val="75000"/>
                </a:srgbClr>
              </a:solidFill>
              <a:effectLst/>
              <a:uLnTx/>
              <a:uFillTx/>
              <a:latin typeface="Figtree" pitchFamily="2" charset="0"/>
              <a:ea typeface="+mn-ea"/>
              <a:cs typeface="+mn-cs"/>
            </a:endParaRPr>
          </a:p>
        </p:txBody>
      </p:sp>
      <p:sp>
        <p:nvSpPr>
          <p:cNvPr id="3" name="Footer Placeholder 2">
            <a:extLst>
              <a:ext uri="{FF2B5EF4-FFF2-40B4-BE49-F238E27FC236}">
                <a16:creationId xmlns:a16="http://schemas.microsoft.com/office/drawing/2014/main" id="{1F89D30F-26CE-015D-5007-5F9FCF13086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62746">
                    <a:tint val="75000"/>
                  </a:srgbClr>
                </a:solidFill>
                <a:effectLst/>
                <a:uLnTx/>
                <a:uFillTx/>
                <a:latin typeface="Figtree" pitchFamily="2" charset="0"/>
                <a:ea typeface="+mn-ea"/>
                <a:cs typeface="+mn-cs"/>
              </a:rPr>
              <a:t>Gonzaga University</a:t>
            </a:r>
          </a:p>
        </p:txBody>
      </p:sp>
      <p:sp>
        <p:nvSpPr>
          <p:cNvPr id="4" name="Slide Number Placeholder 3">
            <a:extLst>
              <a:ext uri="{FF2B5EF4-FFF2-40B4-BE49-F238E27FC236}">
                <a16:creationId xmlns:a16="http://schemas.microsoft.com/office/drawing/2014/main" id="{DEAADC3C-CFAA-D273-129A-CB24A640B9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srgbClr val="062746">
                    <a:tint val="75000"/>
                  </a:srgbClr>
                </a:solidFill>
                <a:effectLst/>
                <a:uLnTx/>
                <a:uFillTx/>
                <a:latin typeface="Figtree"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62746">
                  <a:tint val="75000"/>
                </a:srgbClr>
              </a:solidFill>
              <a:effectLst/>
              <a:uLnTx/>
              <a:uFillTx/>
              <a:latin typeface="Figtree" pitchFamily="2" charset="0"/>
              <a:ea typeface="+mn-ea"/>
              <a:cs typeface="+mn-cs"/>
            </a:endParaRPr>
          </a:p>
        </p:txBody>
      </p:sp>
    </p:spTree>
    <p:extLst>
      <p:ext uri="{BB962C8B-B14F-4D97-AF65-F5344CB8AC3E}">
        <p14:creationId xmlns:p14="http://schemas.microsoft.com/office/powerpoint/2010/main" val="56578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2875BB-53EB-193B-F198-7B723CC0EAF6}"/>
              </a:ext>
            </a:extLst>
          </p:cNvPr>
          <p:cNvSpPr>
            <a:spLocks noGrp="1"/>
          </p:cNvSpPr>
          <p:nvPr>
            <p:ph type="title"/>
          </p:nvPr>
        </p:nvSpPr>
        <p:spPr>
          <a:xfrm>
            <a:off x="838200" y="365125"/>
            <a:ext cx="5257800" cy="949325"/>
          </a:xfrm>
        </p:spPr>
        <p:txBody>
          <a:bodyPr>
            <a:normAutofit fontScale="90000"/>
          </a:bodyPr>
          <a:lstStyle/>
          <a:p>
            <a:r>
              <a:rPr lang="en-US">
                <a:solidFill>
                  <a:schemeClr val="bg1"/>
                </a:solidFill>
                <a:latin typeface="Frank Ruhl Libre" pitchFamily="2" charset="-79"/>
                <a:ea typeface="Frank Ruhl Libre" pitchFamily="2" charset="-79"/>
                <a:cs typeface="Frank Ruhl Libre" pitchFamily="2" charset="-79"/>
              </a:rPr>
              <a:t>Response to Cry of the Poor</a:t>
            </a:r>
          </a:p>
        </p:txBody>
      </p:sp>
      <p:sp>
        <p:nvSpPr>
          <p:cNvPr id="12" name="Content Placeholder 11">
            <a:extLst>
              <a:ext uri="{FF2B5EF4-FFF2-40B4-BE49-F238E27FC236}">
                <a16:creationId xmlns:a16="http://schemas.microsoft.com/office/drawing/2014/main" id="{DB23B884-BE3F-638A-B17C-DFA2D6E02C38}"/>
              </a:ext>
            </a:extLst>
          </p:cNvPr>
          <p:cNvSpPr>
            <a:spLocks noGrp="1"/>
          </p:cNvSpPr>
          <p:nvPr>
            <p:ph idx="1"/>
          </p:nvPr>
        </p:nvSpPr>
        <p:spPr>
          <a:xfrm>
            <a:off x="838200" y="2124363"/>
            <a:ext cx="10515600" cy="4052599"/>
          </a:xfrm>
        </p:spPr>
        <p:txBody>
          <a:bodyPr>
            <a:normAutofit lnSpcReduction="10000"/>
          </a:bodyPr>
          <a:lstStyle/>
          <a:p>
            <a:r>
              <a:rPr lang="en-US">
                <a:latin typeface="Figtree" pitchFamily="2" charset="0"/>
              </a:rPr>
              <a:t> Institute for Climate, Water, and the Environment works with a variety of partners in the Spokane community on projects of climate resilience that are specifically in response to the disproportionate environmental burden of the poor.</a:t>
            </a:r>
          </a:p>
          <a:p>
            <a:r>
              <a:rPr lang="en-US">
                <a:latin typeface="Figtree" pitchFamily="2" charset="0"/>
              </a:rPr>
              <a:t>The Center for Community Engagement’s work involves neighborhood initiatives some of which are connected environmental justice through advocacy (</a:t>
            </a:r>
            <a:r>
              <a:rPr lang="en-US">
                <a:latin typeface="Figtree" pitchFamily="2" charset="0"/>
                <a:hlinkClick r:id="rId3"/>
              </a:rPr>
              <a:t>https://my.gonzaga.edu/student-life/community-engagement-service/all-engagement-opportunities/advocacy-programs</a:t>
            </a:r>
            <a:r>
              <a:rPr lang="en-US">
                <a:latin typeface="Figtree" pitchFamily="2" charset="0"/>
              </a:rPr>
              <a:t>).</a:t>
            </a:r>
          </a:p>
          <a:p>
            <a:pPr marL="0" indent="0">
              <a:buNone/>
            </a:pPr>
            <a:endParaRPr lang="en-US">
              <a:latin typeface="Figtree" pitchFamily="2" charset="0"/>
            </a:endParaRPr>
          </a:p>
        </p:txBody>
      </p:sp>
      <p:sp>
        <p:nvSpPr>
          <p:cNvPr id="2" name="Date Placeholder 1">
            <a:extLst>
              <a:ext uri="{FF2B5EF4-FFF2-40B4-BE49-F238E27FC236}">
                <a16:creationId xmlns:a16="http://schemas.microsoft.com/office/drawing/2014/main" id="{DEB32055-2C26-CF24-8434-A10719ECCDFC}"/>
              </a:ext>
            </a:extLst>
          </p:cNvPr>
          <p:cNvSpPr>
            <a:spLocks noGrp="1"/>
          </p:cNvSpPr>
          <p:nvPr>
            <p:ph type="dt" sz="half" idx="10"/>
          </p:nvPr>
        </p:nvSpPr>
        <p:spPr/>
        <p:txBody>
          <a:bodyPr/>
          <a:lstStyle/>
          <a:p>
            <a:fld id="{590F94F2-9CBA-49A9-BB10-0F139CCFE9EC}" type="datetime4">
              <a:rPr lang="en-US" smtClean="0">
                <a:latin typeface="Figtree" pitchFamily="2" charset="0"/>
              </a:rPr>
              <a:t>October 7, 2025</a:t>
            </a:fld>
            <a:endParaRPr lang="en-US">
              <a:latin typeface="Figtree" pitchFamily="2" charset="0"/>
            </a:endParaRPr>
          </a:p>
        </p:txBody>
      </p:sp>
      <p:sp>
        <p:nvSpPr>
          <p:cNvPr id="3" name="Footer Placeholder 2">
            <a:extLst>
              <a:ext uri="{FF2B5EF4-FFF2-40B4-BE49-F238E27FC236}">
                <a16:creationId xmlns:a16="http://schemas.microsoft.com/office/drawing/2014/main" id="{1E9C4E85-A991-144B-A5B6-422B3D2E25DE}"/>
              </a:ext>
            </a:extLst>
          </p:cNvPr>
          <p:cNvSpPr>
            <a:spLocks noGrp="1"/>
          </p:cNvSpPr>
          <p:nvPr>
            <p:ph type="ftr" sz="quarter" idx="11"/>
          </p:nvPr>
        </p:nvSpPr>
        <p:spPr/>
        <p:txBody>
          <a:bodyPr/>
          <a:lstStyle/>
          <a:p>
            <a:r>
              <a:rPr lang="en-US">
                <a:latin typeface="Figtree" pitchFamily="2" charset="0"/>
              </a:rPr>
              <a:t>Gonzaga University</a:t>
            </a:r>
          </a:p>
        </p:txBody>
      </p:sp>
      <p:sp>
        <p:nvSpPr>
          <p:cNvPr id="4" name="Slide Number Placeholder 3">
            <a:extLst>
              <a:ext uri="{FF2B5EF4-FFF2-40B4-BE49-F238E27FC236}">
                <a16:creationId xmlns:a16="http://schemas.microsoft.com/office/drawing/2014/main" id="{29C0BEF9-5D3B-8930-D56A-136B9F3199AB}"/>
              </a:ext>
            </a:extLst>
          </p:cNvPr>
          <p:cNvSpPr>
            <a:spLocks noGrp="1"/>
          </p:cNvSpPr>
          <p:nvPr>
            <p:ph type="sldNum" sz="quarter" idx="12"/>
          </p:nvPr>
        </p:nvSpPr>
        <p:spPr/>
        <p:txBody>
          <a:bodyPr/>
          <a:lstStyle/>
          <a:p>
            <a:fld id="{330EA680-D336-4FF7-8B7A-9848BB0A1C32}" type="slidenum">
              <a:rPr lang="en-US" smtClean="0">
                <a:latin typeface="Figtree" pitchFamily="2" charset="0"/>
              </a:rPr>
              <a:t>3</a:t>
            </a:fld>
            <a:endParaRPr lang="en-US">
              <a:latin typeface="Figtree" pitchFamily="2" charset="0"/>
            </a:endParaRPr>
          </a:p>
        </p:txBody>
      </p:sp>
    </p:spTree>
    <p:extLst>
      <p:ext uri="{BB962C8B-B14F-4D97-AF65-F5344CB8AC3E}">
        <p14:creationId xmlns:p14="http://schemas.microsoft.com/office/powerpoint/2010/main" val="1110272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44E5AB4-F8BC-CADC-E88C-5EA69FC9A4F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2A5B7D1-F4F2-CC3C-DDAE-7E656719BDB1}"/>
              </a:ext>
            </a:extLst>
          </p:cNvPr>
          <p:cNvSpPr>
            <a:spLocks noGrp="1"/>
          </p:cNvSpPr>
          <p:nvPr>
            <p:ph type="title"/>
          </p:nvPr>
        </p:nvSpPr>
        <p:spPr>
          <a:xfrm>
            <a:off x="838200" y="365126"/>
            <a:ext cx="5257800" cy="996950"/>
          </a:xfrm>
        </p:spPr>
        <p:txBody>
          <a:bodyPr>
            <a:normAutofit fontScale="90000"/>
          </a:bodyPr>
          <a:lstStyle/>
          <a:p>
            <a:r>
              <a:rPr lang="en-US">
                <a:latin typeface="Frank Ruhl Libre" pitchFamily="2" charset="-79"/>
                <a:ea typeface="Frank Ruhl Libre" pitchFamily="2" charset="-79"/>
                <a:cs typeface="Frank Ruhl Libre" pitchFamily="2" charset="-79"/>
              </a:rPr>
              <a:t>Ecological Economics</a:t>
            </a:r>
          </a:p>
        </p:txBody>
      </p:sp>
      <p:sp>
        <p:nvSpPr>
          <p:cNvPr id="8" name="Content Placeholder 7">
            <a:extLst>
              <a:ext uri="{FF2B5EF4-FFF2-40B4-BE49-F238E27FC236}">
                <a16:creationId xmlns:a16="http://schemas.microsoft.com/office/drawing/2014/main" id="{3B1A0C0E-4078-1EA2-D8EF-0EFFDFCA2939}"/>
              </a:ext>
            </a:extLst>
          </p:cNvPr>
          <p:cNvSpPr>
            <a:spLocks noGrp="1"/>
          </p:cNvSpPr>
          <p:nvPr>
            <p:ph idx="1"/>
          </p:nvPr>
        </p:nvSpPr>
        <p:spPr>
          <a:xfrm>
            <a:off x="838200" y="2078181"/>
            <a:ext cx="10515600" cy="4098781"/>
          </a:xfrm>
        </p:spPr>
        <p:txBody>
          <a:bodyPr/>
          <a:lstStyle/>
          <a:p>
            <a:r>
              <a:rPr lang="en-US">
                <a:latin typeface="Figtree" pitchFamily="2" charset="0"/>
              </a:rPr>
              <a:t>Gonzaga’s Board of Trustees continues its conversations about Socially Responsible Investing (</a:t>
            </a:r>
            <a:r>
              <a:rPr lang="en-US">
                <a:latin typeface="Figtree" pitchFamily="2" charset="0"/>
                <a:hlinkClick r:id="rId3"/>
              </a:rPr>
              <a:t>https://www.gonzaga.edu/about/offices-services/finance-office/socially-responsible-investing</a:t>
            </a:r>
            <a:r>
              <a:rPr lang="en-US">
                <a:latin typeface="Figtree" pitchFamily="2" charset="0"/>
              </a:rPr>
              <a:t>) with the GU community, including students.</a:t>
            </a:r>
          </a:p>
          <a:p>
            <a:r>
              <a:rPr lang="en-US">
                <a:latin typeface="Figtree" pitchFamily="2" charset="0"/>
              </a:rPr>
              <a:t>As mentioned in the “Adoption of Sustainable Lifestyles” there are many indicators in our sourcing policy that also reference ecological economics.</a:t>
            </a:r>
          </a:p>
        </p:txBody>
      </p:sp>
      <p:sp>
        <p:nvSpPr>
          <p:cNvPr id="2" name="Date Placeholder 1">
            <a:extLst>
              <a:ext uri="{FF2B5EF4-FFF2-40B4-BE49-F238E27FC236}">
                <a16:creationId xmlns:a16="http://schemas.microsoft.com/office/drawing/2014/main" id="{23B6D8D3-47B7-6418-64AF-4733285941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0F94F2-9CBA-49A9-BB10-0F139CCFE9EC}" type="datetime4">
              <a:rPr kumimoji="0" lang="en-US" sz="1200" b="0" i="0" u="none" strike="noStrike" kern="1200" cap="none" spc="0" normalizeH="0" baseline="0" noProof="0" smtClean="0">
                <a:ln>
                  <a:noFill/>
                </a:ln>
                <a:solidFill>
                  <a:srgbClr val="062746">
                    <a:tint val="75000"/>
                  </a:srgbClr>
                </a:solidFill>
                <a:effectLst/>
                <a:uLnTx/>
                <a:uFillTx/>
                <a:latin typeface="Figtree"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October 7, 2025</a:t>
            </a:fld>
            <a:endParaRPr kumimoji="0" lang="en-US" sz="1200" b="0" i="0" u="none" strike="noStrike" kern="1200" cap="none" spc="0" normalizeH="0" baseline="0" noProof="0">
              <a:ln>
                <a:noFill/>
              </a:ln>
              <a:solidFill>
                <a:srgbClr val="062746">
                  <a:tint val="75000"/>
                </a:srgbClr>
              </a:solidFill>
              <a:effectLst/>
              <a:uLnTx/>
              <a:uFillTx/>
              <a:latin typeface="Figtree" pitchFamily="2" charset="0"/>
              <a:ea typeface="+mn-ea"/>
              <a:cs typeface="+mn-cs"/>
            </a:endParaRPr>
          </a:p>
        </p:txBody>
      </p:sp>
      <p:sp>
        <p:nvSpPr>
          <p:cNvPr id="3" name="Footer Placeholder 2">
            <a:extLst>
              <a:ext uri="{FF2B5EF4-FFF2-40B4-BE49-F238E27FC236}">
                <a16:creationId xmlns:a16="http://schemas.microsoft.com/office/drawing/2014/main" id="{BDCB7778-B335-0FE7-8C4D-DA9810D1C7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62746">
                    <a:tint val="75000"/>
                  </a:srgbClr>
                </a:solidFill>
                <a:effectLst/>
                <a:uLnTx/>
                <a:uFillTx/>
                <a:latin typeface="Figtree" pitchFamily="2" charset="0"/>
                <a:ea typeface="+mn-ea"/>
                <a:cs typeface="+mn-cs"/>
              </a:rPr>
              <a:t>Gonzaga University</a:t>
            </a:r>
          </a:p>
        </p:txBody>
      </p:sp>
      <p:sp>
        <p:nvSpPr>
          <p:cNvPr id="4" name="Slide Number Placeholder 3">
            <a:extLst>
              <a:ext uri="{FF2B5EF4-FFF2-40B4-BE49-F238E27FC236}">
                <a16:creationId xmlns:a16="http://schemas.microsoft.com/office/drawing/2014/main" id="{FADF8B61-C111-FCE4-EB7D-478D5D31CC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srgbClr val="062746">
                    <a:tint val="75000"/>
                  </a:srgbClr>
                </a:solidFill>
                <a:effectLst/>
                <a:uLnTx/>
                <a:uFillTx/>
                <a:latin typeface="Figtree"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62746">
                  <a:tint val="75000"/>
                </a:srgbClr>
              </a:solidFill>
              <a:effectLst/>
              <a:uLnTx/>
              <a:uFillTx/>
              <a:latin typeface="Figtree" pitchFamily="2" charset="0"/>
              <a:ea typeface="+mn-ea"/>
              <a:cs typeface="+mn-cs"/>
            </a:endParaRPr>
          </a:p>
        </p:txBody>
      </p:sp>
    </p:spTree>
    <p:extLst>
      <p:ext uri="{BB962C8B-B14F-4D97-AF65-F5344CB8AC3E}">
        <p14:creationId xmlns:p14="http://schemas.microsoft.com/office/powerpoint/2010/main" val="1409200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2332643-E93C-3F81-4D18-AAC92C781C9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A834C608-DB19-55E0-DEF2-6794FCC40689}"/>
              </a:ext>
            </a:extLst>
          </p:cNvPr>
          <p:cNvSpPr>
            <a:spLocks noGrp="1"/>
          </p:cNvSpPr>
          <p:nvPr>
            <p:ph type="title"/>
          </p:nvPr>
        </p:nvSpPr>
        <p:spPr>
          <a:xfrm>
            <a:off x="838200" y="365125"/>
            <a:ext cx="5257800" cy="949325"/>
          </a:xfrm>
        </p:spPr>
        <p:txBody>
          <a:bodyPr>
            <a:normAutofit fontScale="90000"/>
          </a:bodyPr>
          <a:lstStyle/>
          <a:p>
            <a:r>
              <a:rPr lang="en-US">
                <a:solidFill>
                  <a:schemeClr val="bg1"/>
                </a:solidFill>
                <a:latin typeface="Frank Ruhl Libre" pitchFamily="2" charset="-79"/>
                <a:ea typeface="Frank Ruhl Libre" pitchFamily="2" charset="-79"/>
                <a:cs typeface="Frank Ruhl Libre" pitchFamily="2" charset="-79"/>
              </a:rPr>
              <a:t>Adoption of Sustainable Lifestyles</a:t>
            </a:r>
          </a:p>
        </p:txBody>
      </p:sp>
      <p:sp>
        <p:nvSpPr>
          <p:cNvPr id="12" name="Content Placeholder 11">
            <a:extLst>
              <a:ext uri="{FF2B5EF4-FFF2-40B4-BE49-F238E27FC236}">
                <a16:creationId xmlns:a16="http://schemas.microsoft.com/office/drawing/2014/main" id="{3F01D4D9-69E5-8DED-A826-54377F36C078}"/>
              </a:ext>
            </a:extLst>
          </p:cNvPr>
          <p:cNvSpPr>
            <a:spLocks noGrp="1"/>
          </p:cNvSpPr>
          <p:nvPr>
            <p:ph idx="1"/>
          </p:nvPr>
        </p:nvSpPr>
        <p:spPr>
          <a:xfrm>
            <a:off x="838200" y="2124363"/>
            <a:ext cx="10515600" cy="4052599"/>
          </a:xfrm>
        </p:spPr>
        <p:txBody>
          <a:bodyPr>
            <a:normAutofit fontScale="92500" lnSpcReduction="10000"/>
          </a:bodyPr>
          <a:lstStyle/>
          <a:p>
            <a:r>
              <a:rPr lang="en-US">
                <a:latin typeface="Figtree" pitchFamily="2" charset="0"/>
              </a:rPr>
              <a:t>In 2011 the University adopted a “Sustainable Purchasing and Design Policy” that has always been connect to the Church’s commitment to the environment.  Before Laudato Sí, it connected to the US Bishop’s Pastoral Letter “Renewing the Earth.”  For details see: </a:t>
            </a:r>
            <a:r>
              <a:rPr lang="en-US">
                <a:latin typeface="Figtree" pitchFamily="2" charset="0"/>
                <a:hlinkClick r:id="rId3"/>
              </a:rPr>
              <a:t>https://my.gonzaga.edu/campus-resources/offices-services/sustainability/sustainable-purchasing-design-policies</a:t>
            </a:r>
            <a:r>
              <a:rPr lang="en-US">
                <a:latin typeface="Figtree" pitchFamily="2" charset="0"/>
              </a:rPr>
              <a:t>.</a:t>
            </a:r>
          </a:p>
          <a:p>
            <a:r>
              <a:rPr lang="en-US">
                <a:latin typeface="Figtree" pitchFamily="2" charset="0"/>
              </a:rPr>
              <a:t>The University supports employees and students with sustainable commuting, including free access to Spokane Transit Authority buses.  The Central City Line goes through campus. See </a:t>
            </a:r>
            <a:r>
              <a:rPr lang="en-US">
                <a:latin typeface="Figtree" pitchFamily="2" charset="0"/>
                <a:hlinkClick r:id="rId4"/>
              </a:rPr>
              <a:t>https://www.gonzaga.edu/about/sustainability/sustainable-transportation-and-commuting</a:t>
            </a:r>
            <a:r>
              <a:rPr lang="en-US">
                <a:latin typeface="Figtree" pitchFamily="2" charset="0"/>
              </a:rPr>
              <a:t>.</a:t>
            </a:r>
          </a:p>
          <a:p>
            <a:endParaRPr lang="en-US">
              <a:latin typeface="Figtree" pitchFamily="2" charset="0"/>
            </a:endParaRPr>
          </a:p>
          <a:p>
            <a:endParaRPr lang="en-US">
              <a:latin typeface="Figtree" pitchFamily="2" charset="0"/>
            </a:endParaRPr>
          </a:p>
        </p:txBody>
      </p:sp>
      <p:sp>
        <p:nvSpPr>
          <p:cNvPr id="2" name="Date Placeholder 1">
            <a:extLst>
              <a:ext uri="{FF2B5EF4-FFF2-40B4-BE49-F238E27FC236}">
                <a16:creationId xmlns:a16="http://schemas.microsoft.com/office/drawing/2014/main" id="{48872094-4132-5434-4421-CC3BB210612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0F94F2-9CBA-49A9-BB10-0F139CCFE9EC}" type="datetime4">
              <a:rPr kumimoji="0" lang="en-US" sz="1200" b="0" i="0" u="none" strike="noStrike" kern="1200" cap="none" spc="0" normalizeH="0" baseline="0" noProof="0" smtClean="0">
                <a:ln>
                  <a:noFill/>
                </a:ln>
                <a:solidFill>
                  <a:srgbClr val="062746">
                    <a:tint val="75000"/>
                  </a:srgbClr>
                </a:solidFill>
                <a:effectLst/>
                <a:uLnTx/>
                <a:uFillTx/>
                <a:latin typeface="Figtree"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October 7, 2025</a:t>
            </a:fld>
            <a:endParaRPr kumimoji="0" lang="en-US" sz="1200" b="0" i="0" u="none" strike="noStrike" kern="1200" cap="none" spc="0" normalizeH="0" baseline="0" noProof="0">
              <a:ln>
                <a:noFill/>
              </a:ln>
              <a:solidFill>
                <a:srgbClr val="062746">
                  <a:tint val="75000"/>
                </a:srgbClr>
              </a:solidFill>
              <a:effectLst/>
              <a:uLnTx/>
              <a:uFillTx/>
              <a:latin typeface="Figtree" pitchFamily="2" charset="0"/>
              <a:ea typeface="+mn-ea"/>
              <a:cs typeface="+mn-cs"/>
            </a:endParaRPr>
          </a:p>
        </p:txBody>
      </p:sp>
      <p:sp>
        <p:nvSpPr>
          <p:cNvPr id="3" name="Footer Placeholder 2">
            <a:extLst>
              <a:ext uri="{FF2B5EF4-FFF2-40B4-BE49-F238E27FC236}">
                <a16:creationId xmlns:a16="http://schemas.microsoft.com/office/drawing/2014/main" id="{2B677B73-D60D-0D79-10DD-4D954B77E26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62746">
                    <a:tint val="75000"/>
                  </a:srgbClr>
                </a:solidFill>
                <a:effectLst/>
                <a:uLnTx/>
                <a:uFillTx/>
                <a:latin typeface="Figtree" pitchFamily="2" charset="0"/>
                <a:ea typeface="+mn-ea"/>
                <a:cs typeface="+mn-cs"/>
              </a:rPr>
              <a:t>Gonzaga University</a:t>
            </a:r>
          </a:p>
        </p:txBody>
      </p:sp>
      <p:sp>
        <p:nvSpPr>
          <p:cNvPr id="4" name="Slide Number Placeholder 3">
            <a:extLst>
              <a:ext uri="{FF2B5EF4-FFF2-40B4-BE49-F238E27FC236}">
                <a16:creationId xmlns:a16="http://schemas.microsoft.com/office/drawing/2014/main" id="{9DFD80F0-DFF4-536D-BFD0-72F000FB3A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srgbClr val="062746">
                    <a:tint val="75000"/>
                  </a:srgbClr>
                </a:solidFill>
                <a:effectLst/>
                <a:uLnTx/>
                <a:uFillTx/>
                <a:latin typeface="Figtree"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62746">
                  <a:tint val="75000"/>
                </a:srgbClr>
              </a:solidFill>
              <a:effectLst/>
              <a:uLnTx/>
              <a:uFillTx/>
              <a:latin typeface="Figtree" pitchFamily="2" charset="0"/>
              <a:ea typeface="+mn-ea"/>
              <a:cs typeface="+mn-cs"/>
            </a:endParaRPr>
          </a:p>
        </p:txBody>
      </p:sp>
    </p:spTree>
    <p:extLst>
      <p:ext uri="{BB962C8B-B14F-4D97-AF65-F5344CB8AC3E}">
        <p14:creationId xmlns:p14="http://schemas.microsoft.com/office/powerpoint/2010/main" val="620871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85391E0-38DC-3C46-EC04-E6455F7C298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49EAD5C-AAC7-A6AB-7D79-1AFBAFDE64EE}"/>
              </a:ext>
            </a:extLst>
          </p:cNvPr>
          <p:cNvSpPr>
            <a:spLocks noGrp="1"/>
          </p:cNvSpPr>
          <p:nvPr>
            <p:ph type="title"/>
          </p:nvPr>
        </p:nvSpPr>
        <p:spPr>
          <a:xfrm>
            <a:off x="838200" y="365126"/>
            <a:ext cx="5257800" cy="996950"/>
          </a:xfrm>
        </p:spPr>
        <p:txBody>
          <a:bodyPr>
            <a:normAutofit fontScale="90000"/>
          </a:bodyPr>
          <a:lstStyle/>
          <a:p>
            <a:r>
              <a:rPr lang="en-US">
                <a:latin typeface="Frank Ruhl Libre" pitchFamily="2" charset="-79"/>
                <a:ea typeface="Frank Ruhl Libre" pitchFamily="2" charset="-79"/>
                <a:cs typeface="Frank Ruhl Libre" pitchFamily="2" charset="-79"/>
              </a:rPr>
              <a:t>Ecological Education</a:t>
            </a:r>
          </a:p>
        </p:txBody>
      </p:sp>
      <p:sp>
        <p:nvSpPr>
          <p:cNvPr id="8" name="Content Placeholder 7">
            <a:extLst>
              <a:ext uri="{FF2B5EF4-FFF2-40B4-BE49-F238E27FC236}">
                <a16:creationId xmlns:a16="http://schemas.microsoft.com/office/drawing/2014/main" id="{E1B8929F-956D-4759-9467-38F4A6117BB0}"/>
              </a:ext>
            </a:extLst>
          </p:cNvPr>
          <p:cNvSpPr>
            <a:spLocks noGrp="1"/>
          </p:cNvSpPr>
          <p:nvPr>
            <p:ph idx="1"/>
          </p:nvPr>
        </p:nvSpPr>
        <p:spPr>
          <a:xfrm>
            <a:off x="838200" y="2078181"/>
            <a:ext cx="10515600" cy="4098781"/>
          </a:xfrm>
        </p:spPr>
        <p:txBody>
          <a:bodyPr>
            <a:normAutofit fontScale="85000" lnSpcReduction="10000"/>
          </a:bodyPr>
          <a:lstStyle/>
          <a:p>
            <a:r>
              <a:rPr lang="en-US">
                <a:latin typeface="Figtree" pitchFamily="2" charset="0"/>
              </a:rPr>
              <a:t>Since 2016 The Cataldo project has had 100 faculty participants from 36 academic disciplines touching 6200+ students.  This projects, which has been recognized by AASHE has faculty “immerse themselves in basic knowledge through on-line readings prior to the workshop and formal presentations during the workshop.  Topics that may be covered include the local Rathdrum-Prairie watershed ecosystem, Spokane’s environmental justice and equity issues, public health consequences of sprawl, and current campus sustainability efforts.”  For more information see: </a:t>
            </a:r>
            <a:r>
              <a:rPr lang="en-US">
                <a:latin typeface="Figtree" pitchFamily="2" charset="0"/>
                <a:hlinkClick r:id="rId3"/>
              </a:rPr>
              <a:t>https://www.gonzaga.edu/climate-institute/projects/the-cataldo-project</a:t>
            </a:r>
            <a:r>
              <a:rPr lang="en-US">
                <a:latin typeface="Figtree" pitchFamily="2" charset="0"/>
              </a:rPr>
              <a:t>.</a:t>
            </a:r>
          </a:p>
          <a:p>
            <a:r>
              <a:rPr lang="en-US">
                <a:latin typeface="Figtree" pitchFamily="2" charset="0"/>
              </a:rPr>
              <a:t>Since 2024, there has been a course attribute available for environmental justice courses many of which are outside the Environmental Studies and Environmental Sciences majors.</a:t>
            </a:r>
          </a:p>
          <a:p>
            <a:endParaRPr lang="en-US">
              <a:latin typeface="Figtree" pitchFamily="2" charset="0"/>
            </a:endParaRPr>
          </a:p>
        </p:txBody>
      </p:sp>
      <p:sp>
        <p:nvSpPr>
          <p:cNvPr id="2" name="Date Placeholder 1">
            <a:extLst>
              <a:ext uri="{FF2B5EF4-FFF2-40B4-BE49-F238E27FC236}">
                <a16:creationId xmlns:a16="http://schemas.microsoft.com/office/drawing/2014/main" id="{C9BA3786-6C84-DE4E-B055-8D7EE9CE50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0F94F2-9CBA-49A9-BB10-0F139CCFE9EC}" type="datetime4">
              <a:rPr kumimoji="0" lang="en-US" sz="1200" b="0" i="0" u="none" strike="noStrike" kern="1200" cap="none" spc="0" normalizeH="0" baseline="0" noProof="0" smtClean="0">
                <a:ln>
                  <a:noFill/>
                </a:ln>
                <a:solidFill>
                  <a:srgbClr val="062746">
                    <a:tint val="75000"/>
                  </a:srgbClr>
                </a:solidFill>
                <a:effectLst/>
                <a:uLnTx/>
                <a:uFillTx/>
                <a:latin typeface="Figtree"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October 7, 2025</a:t>
            </a:fld>
            <a:endParaRPr kumimoji="0" lang="en-US" sz="1200" b="0" i="0" u="none" strike="noStrike" kern="1200" cap="none" spc="0" normalizeH="0" baseline="0" noProof="0">
              <a:ln>
                <a:noFill/>
              </a:ln>
              <a:solidFill>
                <a:srgbClr val="062746">
                  <a:tint val="75000"/>
                </a:srgbClr>
              </a:solidFill>
              <a:effectLst/>
              <a:uLnTx/>
              <a:uFillTx/>
              <a:latin typeface="Figtree" pitchFamily="2" charset="0"/>
              <a:ea typeface="+mn-ea"/>
              <a:cs typeface="+mn-cs"/>
            </a:endParaRPr>
          </a:p>
        </p:txBody>
      </p:sp>
      <p:sp>
        <p:nvSpPr>
          <p:cNvPr id="3" name="Footer Placeholder 2">
            <a:extLst>
              <a:ext uri="{FF2B5EF4-FFF2-40B4-BE49-F238E27FC236}">
                <a16:creationId xmlns:a16="http://schemas.microsoft.com/office/drawing/2014/main" id="{F1FAF0DD-6290-5300-83A7-B9A2328E0A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62746">
                    <a:tint val="75000"/>
                  </a:srgbClr>
                </a:solidFill>
                <a:effectLst/>
                <a:uLnTx/>
                <a:uFillTx/>
                <a:latin typeface="Figtree" pitchFamily="2" charset="0"/>
                <a:ea typeface="+mn-ea"/>
                <a:cs typeface="+mn-cs"/>
              </a:rPr>
              <a:t>Gonzaga University</a:t>
            </a:r>
          </a:p>
        </p:txBody>
      </p:sp>
      <p:sp>
        <p:nvSpPr>
          <p:cNvPr id="4" name="Slide Number Placeholder 3">
            <a:extLst>
              <a:ext uri="{FF2B5EF4-FFF2-40B4-BE49-F238E27FC236}">
                <a16:creationId xmlns:a16="http://schemas.microsoft.com/office/drawing/2014/main" id="{6DBDFED9-F10F-5228-F060-1417730273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srgbClr val="062746">
                    <a:tint val="75000"/>
                  </a:srgbClr>
                </a:solidFill>
                <a:effectLst/>
                <a:uLnTx/>
                <a:uFillTx/>
                <a:latin typeface="Figtree"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62746">
                  <a:tint val="75000"/>
                </a:srgbClr>
              </a:solidFill>
              <a:effectLst/>
              <a:uLnTx/>
              <a:uFillTx/>
              <a:latin typeface="Figtree" pitchFamily="2" charset="0"/>
              <a:ea typeface="+mn-ea"/>
              <a:cs typeface="+mn-cs"/>
            </a:endParaRPr>
          </a:p>
        </p:txBody>
      </p:sp>
    </p:spTree>
    <p:extLst>
      <p:ext uri="{BB962C8B-B14F-4D97-AF65-F5344CB8AC3E}">
        <p14:creationId xmlns:p14="http://schemas.microsoft.com/office/powerpoint/2010/main" val="644131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22DDD43-9BF2-6F03-58FA-A994ADCB2B8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0BC54076-9A3D-0525-B0CF-60B9E6B66235}"/>
              </a:ext>
            </a:extLst>
          </p:cNvPr>
          <p:cNvSpPr>
            <a:spLocks noGrp="1"/>
          </p:cNvSpPr>
          <p:nvPr>
            <p:ph type="title"/>
          </p:nvPr>
        </p:nvSpPr>
        <p:spPr>
          <a:xfrm>
            <a:off x="838200" y="365125"/>
            <a:ext cx="5257800" cy="949325"/>
          </a:xfrm>
        </p:spPr>
        <p:txBody>
          <a:bodyPr>
            <a:normAutofit fontScale="90000"/>
          </a:bodyPr>
          <a:lstStyle/>
          <a:p>
            <a:r>
              <a:rPr lang="en-US">
                <a:solidFill>
                  <a:schemeClr val="bg1"/>
                </a:solidFill>
                <a:latin typeface="Frank Ruhl Libre" pitchFamily="2" charset="-79"/>
                <a:ea typeface="Frank Ruhl Libre" pitchFamily="2" charset="-79"/>
                <a:cs typeface="Frank Ruhl Libre" pitchFamily="2" charset="-79"/>
              </a:rPr>
              <a:t>Ecological Spirituality</a:t>
            </a:r>
          </a:p>
        </p:txBody>
      </p:sp>
      <p:sp>
        <p:nvSpPr>
          <p:cNvPr id="12" name="Content Placeholder 11">
            <a:extLst>
              <a:ext uri="{FF2B5EF4-FFF2-40B4-BE49-F238E27FC236}">
                <a16:creationId xmlns:a16="http://schemas.microsoft.com/office/drawing/2014/main" id="{D2BBE2A0-BB08-336F-2E32-7AF38D86F7A6}"/>
              </a:ext>
            </a:extLst>
          </p:cNvPr>
          <p:cNvSpPr>
            <a:spLocks noGrp="1"/>
          </p:cNvSpPr>
          <p:nvPr>
            <p:ph idx="1"/>
          </p:nvPr>
        </p:nvSpPr>
        <p:spPr>
          <a:xfrm>
            <a:off x="838200" y="2124363"/>
            <a:ext cx="10515600" cy="4052599"/>
          </a:xfrm>
        </p:spPr>
        <p:txBody>
          <a:bodyPr/>
          <a:lstStyle/>
          <a:p>
            <a:r>
              <a:rPr lang="en-US">
                <a:latin typeface="Figtree" pitchFamily="2" charset="0"/>
              </a:rPr>
              <a:t>Since 2022, Gonzaga’s University Ministry has employed a campus minister in support of eco-spirituality.  This campus minister offers wilderness retreats and runs our high school summer program called, Gonzaga Explore, which is a retreat for high school students that looks at spirituality through the lens of </a:t>
            </a:r>
            <a:r>
              <a:rPr lang="en-US" i="1">
                <a:latin typeface="Figtree" pitchFamily="2" charset="0"/>
              </a:rPr>
              <a:t>Laudato Sí</a:t>
            </a:r>
            <a:r>
              <a:rPr lang="en-US">
                <a:latin typeface="Figtree" pitchFamily="2" charset="0"/>
              </a:rPr>
              <a:t>.  Situated as we are in the Inland Northwest, people’s close connection to nature as a way of grounding themselves and their spirituality is evident in much of campus life and the commitments of those around us.</a:t>
            </a:r>
          </a:p>
          <a:p>
            <a:pPr marL="0" indent="0">
              <a:buNone/>
            </a:pPr>
            <a:endParaRPr lang="en-US">
              <a:latin typeface="Figtree" pitchFamily="2" charset="0"/>
            </a:endParaRPr>
          </a:p>
        </p:txBody>
      </p:sp>
      <p:sp>
        <p:nvSpPr>
          <p:cNvPr id="2" name="Date Placeholder 1">
            <a:extLst>
              <a:ext uri="{FF2B5EF4-FFF2-40B4-BE49-F238E27FC236}">
                <a16:creationId xmlns:a16="http://schemas.microsoft.com/office/drawing/2014/main" id="{701C6946-C00C-B8F1-C54F-2634FED874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0F94F2-9CBA-49A9-BB10-0F139CCFE9EC}" type="datetime4">
              <a:rPr kumimoji="0" lang="en-US" sz="1200" b="0" i="0" u="none" strike="noStrike" kern="1200" cap="none" spc="0" normalizeH="0" baseline="0" noProof="0" smtClean="0">
                <a:ln>
                  <a:noFill/>
                </a:ln>
                <a:solidFill>
                  <a:srgbClr val="062746">
                    <a:tint val="75000"/>
                  </a:srgbClr>
                </a:solidFill>
                <a:effectLst/>
                <a:uLnTx/>
                <a:uFillTx/>
                <a:latin typeface="Figtree"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October 7, 2025</a:t>
            </a:fld>
            <a:endParaRPr kumimoji="0" lang="en-US" sz="1200" b="0" i="0" u="none" strike="noStrike" kern="1200" cap="none" spc="0" normalizeH="0" baseline="0" noProof="0">
              <a:ln>
                <a:noFill/>
              </a:ln>
              <a:solidFill>
                <a:srgbClr val="062746">
                  <a:tint val="75000"/>
                </a:srgbClr>
              </a:solidFill>
              <a:effectLst/>
              <a:uLnTx/>
              <a:uFillTx/>
              <a:latin typeface="Figtree" pitchFamily="2" charset="0"/>
              <a:ea typeface="+mn-ea"/>
              <a:cs typeface="+mn-cs"/>
            </a:endParaRPr>
          </a:p>
        </p:txBody>
      </p:sp>
      <p:sp>
        <p:nvSpPr>
          <p:cNvPr id="3" name="Footer Placeholder 2">
            <a:extLst>
              <a:ext uri="{FF2B5EF4-FFF2-40B4-BE49-F238E27FC236}">
                <a16:creationId xmlns:a16="http://schemas.microsoft.com/office/drawing/2014/main" id="{B2B03ABC-415F-FA65-E9DB-562C2911C53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62746">
                    <a:tint val="75000"/>
                  </a:srgbClr>
                </a:solidFill>
                <a:effectLst/>
                <a:uLnTx/>
                <a:uFillTx/>
                <a:latin typeface="Figtree" pitchFamily="2" charset="0"/>
                <a:ea typeface="+mn-ea"/>
                <a:cs typeface="+mn-cs"/>
              </a:rPr>
              <a:t>Gonzaga University</a:t>
            </a:r>
          </a:p>
        </p:txBody>
      </p:sp>
      <p:sp>
        <p:nvSpPr>
          <p:cNvPr id="4" name="Slide Number Placeholder 3">
            <a:extLst>
              <a:ext uri="{FF2B5EF4-FFF2-40B4-BE49-F238E27FC236}">
                <a16:creationId xmlns:a16="http://schemas.microsoft.com/office/drawing/2014/main" id="{C38637D2-663B-C97D-CCF7-8790F6827F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srgbClr val="062746">
                    <a:tint val="75000"/>
                  </a:srgbClr>
                </a:solidFill>
                <a:effectLst/>
                <a:uLnTx/>
                <a:uFillTx/>
                <a:latin typeface="Figtree"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62746">
                  <a:tint val="75000"/>
                </a:srgbClr>
              </a:solidFill>
              <a:effectLst/>
              <a:uLnTx/>
              <a:uFillTx/>
              <a:latin typeface="Figtree" pitchFamily="2" charset="0"/>
              <a:ea typeface="+mn-ea"/>
              <a:cs typeface="+mn-cs"/>
            </a:endParaRPr>
          </a:p>
        </p:txBody>
      </p:sp>
    </p:spTree>
    <p:extLst>
      <p:ext uri="{BB962C8B-B14F-4D97-AF65-F5344CB8AC3E}">
        <p14:creationId xmlns:p14="http://schemas.microsoft.com/office/powerpoint/2010/main" val="1104351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369FC8F-54E2-B424-5805-A244A56506E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34EDB82-0223-D9B3-2DA0-BA23D5C56969}"/>
              </a:ext>
            </a:extLst>
          </p:cNvPr>
          <p:cNvSpPr>
            <a:spLocks noGrp="1"/>
          </p:cNvSpPr>
          <p:nvPr>
            <p:ph type="title"/>
          </p:nvPr>
        </p:nvSpPr>
        <p:spPr>
          <a:xfrm>
            <a:off x="838200" y="365126"/>
            <a:ext cx="5257800" cy="996950"/>
          </a:xfrm>
        </p:spPr>
        <p:txBody>
          <a:bodyPr>
            <a:normAutofit fontScale="90000"/>
          </a:bodyPr>
          <a:lstStyle/>
          <a:p>
            <a:r>
              <a:rPr lang="en-US">
                <a:latin typeface="Frank Ruhl Libre" pitchFamily="2" charset="-79"/>
                <a:ea typeface="Frank Ruhl Libre" pitchFamily="2" charset="-79"/>
                <a:cs typeface="Frank Ruhl Libre" pitchFamily="2" charset="-79"/>
              </a:rPr>
              <a:t>Community Resilience and Empowerment</a:t>
            </a:r>
          </a:p>
        </p:txBody>
      </p:sp>
      <p:sp>
        <p:nvSpPr>
          <p:cNvPr id="8" name="Content Placeholder 7">
            <a:extLst>
              <a:ext uri="{FF2B5EF4-FFF2-40B4-BE49-F238E27FC236}">
                <a16:creationId xmlns:a16="http://schemas.microsoft.com/office/drawing/2014/main" id="{443E8468-AD87-5C59-DC5E-7E559B6935D2}"/>
              </a:ext>
            </a:extLst>
          </p:cNvPr>
          <p:cNvSpPr>
            <a:spLocks noGrp="1"/>
          </p:cNvSpPr>
          <p:nvPr>
            <p:ph idx="1"/>
          </p:nvPr>
        </p:nvSpPr>
        <p:spPr>
          <a:xfrm>
            <a:off x="838200" y="2078181"/>
            <a:ext cx="10515600" cy="4098781"/>
          </a:xfrm>
        </p:spPr>
        <p:txBody>
          <a:bodyPr/>
          <a:lstStyle/>
          <a:p>
            <a:r>
              <a:rPr lang="en-US">
                <a:latin typeface="Figtree" pitchFamily="2" charset="0"/>
              </a:rPr>
              <a:t>Gonzaga’s Institute for Climate, Water and the Environment was awarded an EPA grant to help the community with environmental impacts such as wildfire smoke and extreme heat.  This is part of their Climate Resilience Project.  See more at: </a:t>
            </a:r>
            <a:r>
              <a:rPr lang="en-US">
                <a:latin typeface="Figtree" pitchFamily="2" charset="0"/>
                <a:hlinkClick r:id="rId3"/>
              </a:rPr>
              <a:t>https://www.gonzaga.edu/climate-institute/projects/climate-resilience-project</a:t>
            </a:r>
            <a:r>
              <a:rPr lang="en-US">
                <a:latin typeface="Figtree" pitchFamily="2" charset="0"/>
              </a:rPr>
              <a:t>.</a:t>
            </a:r>
          </a:p>
          <a:p>
            <a:endParaRPr lang="en-US">
              <a:latin typeface="Figtree" pitchFamily="2" charset="0"/>
            </a:endParaRPr>
          </a:p>
        </p:txBody>
      </p:sp>
      <p:sp>
        <p:nvSpPr>
          <p:cNvPr id="2" name="Date Placeholder 1">
            <a:extLst>
              <a:ext uri="{FF2B5EF4-FFF2-40B4-BE49-F238E27FC236}">
                <a16:creationId xmlns:a16="http://schemas.microsoft.com/office/drawing/2014/main" id="{491B67DB-D684-A06A-6ED7-3F443361D8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0F94F2-9CBA-49A9-BB10-0F139CCFE9EC}" type="datetime4">
              <a:rPr kumimoji="0" lang="en-US" sz="1200" b="0" i="0" u="none" strike="noStrike" kern="1200" cap="none" spc="0" normalizeH="0" baseline="0" noProof="0" smtClean="0">
                <a:ln>
                  <a:noFill/>
                </a:ln>
                <a:solidFill>
                  <a:srgbClr val="062746">
                    <a:tint val="75000"/>
                  </a:srgbClr>
                </a:solidFill>
                <a:effectLst/>
                <a:uLnTx/>
                <a:uFillTx/>
                <a:latin typeface="Figtree"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October 7, 2025</a:t>
            </a:fld>
            <a:endParaRPr kumimoji="0" lang="en-US" sz="1200" b="0" i="0" u="none" strike="noStrike" kern="1200" cap="none" spc="0" normalizeH="0" baseline="0" noProof="0">
              <a:ln>
                <a:noFill/>
              </a:ln>
              <a:solidFill>
                <a:srgbClr val="062746">
                  <a:tint val="75000"/>
                </a:srgbClr>
              </a:solidFill>
              <a:effectLst/>
              <a:uLnTx/>
              <a:uFillTx/>
              <a:latin typeface="Figtree" pitchFamily="2" charset="0"/>
              <a:ea typeface="+mn-ea"/>
              <a:cs typeface="+mn-cs"/>
            </a:endParaRPr>
          </a:p>
        </p:txBody>
      </p:sp>
      <p:sp>
        <p:nvSpPr>
          <p:cNvPr id="3" name="Footer Placeholder 2">
            <a:extLst>
              <a:ext uri="{FF2B5EF4-FFF2-40B4-BE49-F238E27FC236}">
                <a16:creationId xmlns:a16="http://schemas.microsoft.com/office/drawing/2014/main" id="{E4C67BA3-FB1B-9FBF-A92D-9C757296AF8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62746">
                    <a:tint val="75000"/>
                  </a:srgbClr>
                </a:solidFill>
                <a:effectLst/>
                <a:uLnTx/>
                <a:uFillTx/>
                <a:latin typeface="Figtree" pitchFamily="2" charset="0"/>
                <a:ea typeface="+mn-ea"/>
                <a:cs typeface="+mn-cs"/>
              </a:rPr>
              <a:t>Gonzaga University</a:t>
            </a:r>
          </a:p>
        </p:txBody>
      </p:sp>
      <p:sp>
        <p:nvSpPr>
          <p:cNvPr id="4" name="Slide Number Placeholder 3">
            <a:extLst>
              <a:ext uri="{FF2B5EF4-FFF2-40B4-BE49-F238E27FC236}">
                <a16:creationId xmlns:a16="http://schemas.microsoft.com/office/drawing/2014/main" id="{674333B8-8926-18AE-C244-31A82946A3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srgbClr val="062746">
                    <a:tint val="75000"/>
                  </a:srgbClr>
                </a:solidFill>
                <a:effectLst/>
                <a:uLnTx/>
                <a:uFillTx/>
                <a:latin typeface="Figtree"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62746">
                  <a:tint val="75000"/>
                </a:srgbClr>
              </a:solidFill>
              <a:effectLst/>
              <a:uLnTx/>
              <a:uFillTx/>
              <a:latin typeface="Figtree" pitchFamily="2" charset="0"/>
              <a:ea typeface="+mn-ea"/>
              <a:cs typeface="+mn-cs"/>
            </a:endParaRPr>
          </a:p>
        </p:txBody>
      </p:sp>
    </p:spTree>
    <p:extLst>
      <p:ext uri="{BB962C8B-B14F-4D97-AF65-F5344CB8AC3E}">
        <p14:creationId xmlns:p14="http://schemas.microsoft.com/office/powerpoint/2010/main" val="369629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EEC3989-74B7-0DED-E749-64063C298D36}"/>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F56D4DF-5CAC-81E7-F772-5FB2917A2811}"/>
              </a:ext>
            </a:extLst>
          </p:cNvPr>
          <p:cNvSpPr>
            <a:spLocks noGrp="1"/>
          </p:cNvSpPr>
          <p:nvPr>
            <p:ph type="title"/>
          </p:nvPr>
        </p:nvSpPr>
        <p:spPr>
          <a:xfrm>
            <a:off x="838200" y="365125"/>
            <a:ext cx="5257800" cy="949325"/>
          </a:xfrm>
        </p:spPr>
        <p:txBody>
          <a:bodyPr>
            <a:normAutofit/>
          </a:bodyPr>
          <a:lstStyle/>
          <a:p>
            <a:r>
              <a:rPr lang="en-US">
                <a:solidFill>
                  <a:schemeClr val="bg1"/>
                </a:solidFill>
                <a:latin typeface="Frank Ruhl Libre" pitchFamily="2" charset="-79"/>
                <a:ea typeface="Frank Ruhl Libre" pitchFamily="2" charset="-79"/>
                <a:cs typeface="Frank Ruhl Libre" pitchFamily="2" charset="-79"/>
              </a:rPr>
              <a:t>Reflection</a:t>
            </a:r>
          </a:p>
        </p:txBody>
      </p:sp>
      <p:sp>
        <p:nvSpPr>
          <p:cNvPr id="12" name="Content Placeholder 11">
            <a:extLst>
              <a:ext uri="{FF2B5EF4-FFF2-40B4-BE49-F238E27FC236}">
                <a16:creationId xmlns:a16="http://schemas.microsoft.com/office/drawing/2014/main" id="{F8921E11-1FD3-D446-F4CA-B6B75A2FD206}"/>
              </a:ext>
            </a:extLst>
          </p:cNvPr>
          <p:cNvSpPr>
            <a:spLocks noGrp="1"/>
          </p:cNvSpPr>
          <p:nvPr>
            <p:ph idx="1"/>
          </p:nvPr>
        </p:nvSpPr>
        <p:spPr>
          <a:xfrm>
            <a:off x="838200" y="2124363"/>
            <a:ext cx="10515600" cy="4052599"/>
          </a:xfrm>
        </p:spPr>
        <p:txBody>
          <a:bodyPr>
            <a:normAutofit fontScale="85000" lnSpcReduction="20000"/>
          </a:bodyPr>
          <a:lstStyle/>
          <a:p>
            <a:pPr marL="0" indent="0">
              <a:buNone/>
            </a:pPr>
            <a:r>
              <a:rPr lang="en-US" dirty="0">
                <a:latin typeface="Figtree" pitchFamily="2" charset="0"/>
              </a:rPr>
              <a:t>Gonzaga University is set in a city, but a city near mountains, streams, lakes, and rivers; near farm and ranchland, deep forests and wide-open prairie.  One can feel both intimately connected to nature and an urban life in Spokane.  A commitment to our common home only makes sense here as a tribute to the natural beauty that surrounds and sustains us and as a way of living out the faith that makes Gonzaga’s Catholic, Jesuit mission what it is.  We know that this is an ongoing commitment—this is not a “check box.”  Everyday is a chance to recommit to the principles, projects, and practices that make up integral ecology.  What was once enough to do has become the new baseline and we are always looking at what more we can do to do better by our community and world.</a:t>
            </a:r>
          </a:p>
          <a:p>
            <a:pPr marL="0" indent="0">
              <a:buNone/>
            </a:pPr>
            <a:r>
              <a:rPr lang="en-US" dirty="0">
                <a:latin typeface="Figtree" pitchFamily="2" charset="0"/>
              </a:rPr>
              <a:t>	--Dr. Ellen Maccarone, Vice President for Mission Integration</a:t>
            </a:r>
          </a:p>
          <a:p>
            <a:pPr marL="0" indent="0">
              <a:buNone/>
            </a:pPr>
            <a:r>
              <a:rPr lang="en-US" dirty="0">
                <a:latin typeface="Figtree" pitchFamily="2" charset="0"/>
              </a:rPr>
              <a:t>				      </a:t>
            </a:r>
            <a:r>
              <a:rPr lang="en-US">
                <a:latin typeface="Figtree" pitchFamily="2" charset="0"/>
              </a:rPr>
              <a:t>Institutional Sponsor, LSAP</a:t>
            </a:r>
          </a:p>
        </p:txBody>
      </p:sp>
      <p:sp>
        <p:nvSpPr>
          <p:cNvPr id="2" name="Date Placeholder 1">
            <a:extLst>
              <a:ext uri="{FF2B5EF4-FFF2-40B4-BE49-F238E27FC236}">
                <a16:creationId xmlns:a16="http://schemas.microsoft.com/office/drawing/2014/main" id="{F50E79AA-1E69-9790-CEE9-8CAA883171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0F94F2-9CBA-49A9-BB10-0F139CCFE9EC}" type="datetime4">
              <a:rPr kumimoji="0" lang="en-US" sz="1200" b="0" i="0" u="none" strike="noStrike" kern="1200" cap="none" spc="0" normalizeH="0" baseline="0" noProof="0" smtClean="0">
                <a:ln>
                  <a:noFill/>
                </a:ln>
                <a:solidFill>
                  <a:srgbClr val="062746">
                    <a:tint val="75000"/>
                  </a:srgbClr>
                </a:solidFill>
                <a:effectLst/>
                <a:uLnTx/>
                <a:uFillTx/>
                <a:latin typeface="Figtree"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October 7, 2025</a:t>
            </a:fld>
            <a:endParaRPr kumimoji="0" lang="en-US" sz="1200" b="0" i="0" u="none" strike="noStrike" kern="1200" cap="none" spc="0" normalizeH="0" baseline="0" noProof="0">
              <a:ln>
                <a:noFill/>
              </a:ln>
              <a:solidFill>
                <a:srgbClr val="062746">
                  <a:tint val="75000"/>
                </a:srgbClr>
              </a:solidFill>
              <a:effectLst/>
              <a:uLnTx/>
              <a:uFillTx/>
              <a:latin typeface="Figtree" pitchFamily="2" charset="0"/>
              <a:ea typeface="+mn-ea"/>
              <a:cs typeface="+mn-cs"/>
            </a:endParaRPr>
          </a:p>
        </p:txBody>
      </p:sp>
      <p:sp>
        <p:nvSpPr>
          <p:cNvPr id="3" name="Footer Placeholder 2">
            <a:extLst>
              <a:ext uri="{FF2B5EF4-FFF2-40B4-BE49-F238E27FC236}">
                <a16:creationId xmlns:a16="http://schemas.microsoft.com/office/drawing/2014/main" id="{549AD247-BB1C-7F53-C5DB-32449CD460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62746">
                    <a:tint val="75000"/>
                  </a:srgbClr>
                </a:solidFill>
                <a:effectLst/>
                <a:uLnTx/>
                <a:uFillTx/>
                <a:latin typeface="Figtree" pitchFamily="2" charset="0"/>
                <a:ea typeface="+mn-ea"/>
                <a:cs typeface="+mn-cs"/>
              </a:rPr>
              <a:t>Gonzaga University</a:t>
            </a:r>
          </a:p>
        </p:txBody>
      </p:sp>
      <p:sp>
        <p:nvSpPr>
          <p:cNvPr id="4" name="Slide Number Placeholder 3">
            <a:extLst>
              <a:ext uri="{FF2B5EF4-FFF2-40B4-BE49-F238E27FC236}">
                <a16:creationId xmlns:a16="http://schemas.microsoft.com/office/drawing/2014/main" id="{050CE6E9-65ED-9A3F-16FF-3D46F89013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srgbClr val="062746">
                    <a:tint val="75000"/>
                  </a:srgbClr>
                </a:solidFill>
                <a:effectLst/>
                <a:uLnTx/>
                <a:uFillTx/>
                <a:latin typeface="Figtree"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62746">
                  <a:tint val="75000"/>
                </a:srgbClr>
              </a:solidFill>
              <a:effectLst/>
              <a:uLnTx/>
              <a:uFillTx/>
              <a:latin typeface="Figtree" pitchFamily="2" charset="0"/>
              <a:ea typeface="+mn-ea"/>
              <a:cs typeface="+mn-cs"/>
            </a:endParaRPr>
          </a:p>
        </p:txBody>
      </p:sp>
    </p:spTree>
    <p:extLst>
      <p:ext uri="{BB962C8B-B14F-4D97-AF65-F5344CB8AC3E}">
        <p14:creationId xmlns:p14="http://schemas.microsoft.com/office/powerpoint/2010/main" val="2004003588"/>
      </p:ext>
    </p:extLst>
  </p:cSld>
  <p:clrMapOvr>
    <a:masterClrMapping/>
  </p:clrMapOvr>
</p:sld>
</file>

<file path=ppt/theme/theme1.xml><?xml version="1.0" encoding="utf-8"?>
<a:theme xmlns:a="http://schemas.openxmlformats.org/drawingml/2006/main" name="Office Theme">
  <a:themeElements>
    <a:clrScheme name="Gonzaga Brand 2023">
      <a:dk1>
        <a:srgbClr val="062746"/>
      </a:dk1>
      <a:lt1>
        <a:srgbClr val="FFFFFF"/>
      </a:lt1>
      <a:dk2>
        <a:srgbClr val="5E8AB4"/>
      </a:dk2>
      <a:lt2>
        <a:srgbClr val="FFFFFF"/>
      </a:lt2>
      <a:accent1>
        <a:srgbClr val="CB4147"/>
      </a:accent1>
      <a:accent2>
        <a:srgbClr val="928A41"/>
      </a:accent2>
      <a:accent3>
        <a:srgbClr val="5E788D"/>
      </a:accent3>
      <a:accent4>
        <a:srgbClr val="DECB99"/>
      </a:accent4>
      <a:accent5>
        <a:srgbClr val="F1A12C"/>
      </a:accent5>
      <a:accent6>
        <a:srgbClr val="72779A"/>
      </a:accent6>
      <a:hlink>
        <a:srgbClr val="062746"/>
      </a:hlink>
      <a:folHlink>
        <a:srgbClr val="5E8AB4"/>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ACEB0B8-14E0-4ED2-B682-90D20915763D}" vid="{EA19E947-D6A6-40FB-8ACC-24F5E7B9FC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99B42827AEE74BA7F0EB7E2BE85602" ma:contentTypeVersion="10" ma:contentTypeDescription="Create a new document." ma:contentTypeScope="" ma:versionID="26397c7066f05155fb71402d73a11162">
  <xsd:schema xmlns:xsd="http://www.w3.org/2001/XMLSchema" xmlns:xs="http://www.w3.org/2001/XMLSchema" xmlns:p="http://schemas.microsoft.com/office/2006/metadata/properties" xmlns:ns2="bb6b31e4-3402-46af-9ec7-67606d7939f8" xmlns:ns3="e79a8160-a781-4d61-82ed-8aaf88c1fb32" targetNamespace="http://schemas.microsoft.com/office/2006/metadata/properties" ma:root="true" ma:fieldsID="779f80033cb3b3c7ec75ae2cdc289ed6" ns2:_="" ns3:_="">
    <xsd:import namespace="bb6b31e4-3402-46af-9ec7-67606d7939f8"/>
    <xsd:import namespace="e79a8160-a781-4d61-82ed-8aaf88c1fb3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6b31e4-3402-46af-9ec7-67606d793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0f6801d-a206-4dc9-bbf3-bf0715166b8e"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9a8160-a781-4d61-82ed-8aaf88c1fb3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7481d69-a429-4f35-8817-f5743925c52e}" ma:internalName="TaxCatchAll" ma:showField="CatchAllData" ma:web="e79a8160-a781-4d61-82ed-8aaf88c1fb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6b31e4-3402-46af-9ec7-67606d7939f8">
      <Terms xmlns="http://schemas.microsoft.com/office/infopath/2007/PartnerControls"/>
    </lcf76f155ced4ddcb4097134ff3c332f>
    <TaxCatchAll xmlns="e79a8160-a781-4d61-82ed-8aaf88c1fb32" xsi:nil="true"/>
  </documentManagement>
</p:properties>
</file>

<file path=customXml/itemProps1.xml><?xml version="1.0" encoding="utf-8"?>
<ds:datastoreItem xmlns:ds="http://schemas.openxmlformats.org/officeDocument/2006/customXml" ds:itemID="{3AEA2777-A205-400F-B781-E2C19E97C83F}">
  <ds:schemaRefs>
    <ds:schemaRef ds:uri="http://schemas.microsoft.com/sharepoint/v3/contenttype/forms"/>
  </ds:schemaRefs>
</ds:datastoreItem>
</file>

<file path=customXml/itemProps2.xml><?xml version="1.0" encoding="utf-8"?>
<ds:datastoreItem xmlns:ds="http://schemas.openxmlformats.org/officeDocument/2006/customXml" ds:itemID="{4902B79E-9BF4-48F0-9AE5-22FFCFB5B602}">
  <ds:schemaRefs>
    <ds:schemaRef ds:uri="bb6b31e4-3402-46af-9ec7-67606d7939f8"/>
    <ds:schemaRef ds:uri="e79a8160-a781-4d61-82ed-8aaf88c1fb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A73C66E-FE17-4042-8F36-9432DB9B554A}">
  <ds:schemaRefs>
    <ds:schemaRef ds:uri="bb6b31e4-3402-46af-9ec7-67606d7939f8"/>
    <ds:schemaRef ds:uri="e79a8160-a781-4d61-82ed-8aaf88c1fb3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 3 - 1920 x 1080 (1)</Template>
  <TotalTime>0</TotalTime>
  <Words>799</Words>
  <Application>Microsoft Office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Figtree</vt:lpstr>
      <vt:lpstr>Frank Ruhl Libre</vt:lpstr>
      <vt:lpstr>Office Theme</vt:lpstr>
      <vt:lpstr>Laudato Sí Action Platform</vt:lpstr>
      <vt:lpstr>Response to the Cry of the Earth</vt:lpstr>
      <vt:lpstr>Response to Cry of the Poor</vt:lpstr>
      <vt:lpstr>Ecological Economics</vt:lpstr>
      <vt:lpstr>Adoption of Sustainable Lifestyles</vt:lpstr>
      <vt:lpstr>Ecological Education</vt:lpstr>
      <vt:lpstr>Ecological Spirituality</vt:lpstr>
      <vt:lpstr>Community Resilience and Empowerment</vt:lpstr>
      <vt:lpstr>Reflection</vt:lpstr>
    </vt:vector>
  </TitlesOfParts>
  <Company>Gonzaga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Ellen Maccarone</dc:creator>
  <cp:lastModifiedBy>Ellen Maccarone</cp:lastModifiedBy>
  <cp:revision>1</cp:revision>
  <dcterms:created xsi:type="dcterms:W3CDTF">2025-10-07T21:13:01Z</dcterms:created>
  <dcterms:modified xsi:type="dcterms:W3CDTF">2025-10-07T23:14:23Z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0x0101000499B42827AEE74BA7F0EB7E2BE85602</vt:lpwstr>
  </property>
  <property fmtid="{D5CDD505-2E9C-101B-9397-08002B2CF9AE}" pid="3" name="MediaServiceImageTags">
    <vt:lpwstr/>
  </property>
  <property fmtid="{D5CDD505-2E9C-101B-9397-08002B2CF9AE}" pid="4" name="PowerPointCoverDescription">
    <vt:lpwstr>The Sacred Heart Statue (Aluminum Jesus)</vt:lpwstr>
  </property>
</Properties>
</file>